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3"/>
    <p:sldMasterId id="2147483672" r:id="rId4"/>
  </p:sldMasterIdLst>
  <p:notesMasterIdLst>
    <p:notesMasterId r:id="rId6"/>
  </p:notesMasterIdLst>
  <p:sldIdLst>
    <p:sldId id="256" r:id="rId5"/>
    <p:sldId id="291" r:id="rId7"/>
    <p:sldId id="293" r:id="rId8"/>
    <p:sldId id="294" r:id="rId9"/>
    <p:sldId id="295" r:id="rId10"/>
    <p:sldId id="296" r:id="rId11"/>
    <p:sldId id="297" r:id="rId12"/>
    <p:sldId id="299" r:id="rId13"/>
    <p:sldId id="300" r:id="rId14"/>
    <p:sldId id="301" r:id="rId15"/>
    <p:sldId id="304" r:id="rId16"/>
    <p:sldId id="305" r:id="rId17"/>
    <p:sldId id="303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D5D866-21FD-475E-8EC7-EAEDDA05492D}" styleName="{96a5a69e-e2c1-4257-9d08-7c964cdb7bb0}">
    <a:wholeTbl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4E4E4"/>
              </a:solidFill>
            </a:ln>
          </a:left>
          <a:right>
            <a:ln w="9525" cmpd="sng">
              <a:solidFill>
                <a:srgbClr val="E4E4E4"/>
              </a:solidFill>
            </a:ln>
          </a:right>
          <a:top>
            <a:ln w="9525" cmpd="sng">
              <a:solidFill>
                <a:srgbClr val="E4E4E4"/>
              </a:solidFill>
            </a:ln>
          </a:top>
          <a:bottom>
            <a:ln w="9525" cmpd="sng">
              <a:solidFill>
                <a:srgbClr val="E4E4E4"/>
              </a:solidFill>
            </a:ln>
          </a:bottom>
          <a:insideH>
            <a:ln w="9525" cmpd="sng">
              <a:solidFill>
                <a:srgbClr val="E4E4E4"/>
              </a:solidFill>
            </a:ln>
          </a:insideH>
          <a:insideV>
            <a:ln w="9525" cmpd="sng">
              <a:solidFill>
                <a:srgbClr val="E4E4E4"/>
              </a:solidFill>
            </a:ln>
          </a:insideV>
        </a:tcBdr>
        <a:fill>
          <a:solidFill>
            <a:srgbClr val="FFFFFF"/>
          </a:solidFill>
        </a:fill>
      </a:tcStyle>
    </a:wholeTbl>
    <a:lastRow>
      <a:tcTxStyle>
        <a:fontRef idx="none">
          <a:prstClr val="black"/>
        </a:fontRef>
      </a:tcTxStyle>
      <a:tcStyle>
        <a:tcBdr>
          <a:top>
            <a:ln w="28575" cmpd="sng">
              <a:solidFill>
                <a:srgbClr val="4684D3"/>
              </a:solidFill>
            </a:ln>
          </a:top>
        </a:tcBdr>
        <a:fill>
          <a:solidFill>
            <a:srgbClr val="EEEEEE"/>
          </a:solidFill>
        </a:fill>
      </a:tcStyle>
    </a:lastRow>
    <a:firstRow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4E4E4"/>
              </a:solidFill>
            </a:ln>
          </a:left>
          <a:right>
            <a:ln w="9525" cmpd="sng">
              <a:solidFill>
                <a:srgbClr val="E4E4E4"/>
              </a:solidFill>
            </a:ln>
          </a:right>
          <a:top>
            <a:ln w="9525" cmpd="sng">
              <a:solidFill>
                <a:srgbClr val="E4E4E4"/>
              </a:solidFill>
            </a:ln>
          </a:top>
          <a:bottom>
            <a:ln w="9525" cmpd="sng">
              <a:solidFill>
                <a:srgbClr val="E4E4E4"/>
              </a:solidFill>
            </a:ln>
          </a:bottom>
          <a:insideH>
            <a:ln w="9525" cmpd="sng">
              <a:solidFill>
                <a:srgbClr val="E4E4E4"/>
              </a:solidFill>
            </a:ln>
          </a:insideH>
          <a:insideV>
            <a:ln w="9525" cmpd="sng">
              <a:solidFill>
                <a:srgbClr val="E4E4E4"/>
              </a:solidFill>
            </a:ln>
          </a:insideV>
        </a:tcBdr>
        <a:fill>
          <a:solidFill>
            <a:srgbClr val="4684D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3699"/>
  </p:normalViewPr>
  <p:slideViewPr>
    <p:cSldViewPr snapToGrid="0" snapToObjects="1">
      <p:cViewPr varScale="1">
        <p:scale>
          <a:sx n="74" d="100"/>
          <a:sy n="74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0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EB53C-7779-476E-87E1-D1BC658F3F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16415-3E39-44DC-A041-D5D4482B21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16415-3E39-44DC-A041-D5D4482B21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13.png"/><Relationship Id="rId6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tags" Target="../tags/tag2.xml"/><Relationship Id="rId3" Type="http://schemas.openxmlformats.org/officeDocument/2006/relationships/image" Target="../media/image11.png"/><Relationship Id="rId2" Type="http://schemas.openxmlformats.org/officeDocument/2006/relationships/tags" Target="../tags/tag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image" Target="../media/image15.png"/><Relationship Id="rId6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tags" Target="../tags/tag11.xml"/><Relationship Id="rId3" Type="http://schemas.openxmlformats.org/officeDocument/2006/relationships/image" Target="../media/image11.png"/><Relationship Id="rId2" Type="http://schemas.openxmlformats.org/officeDocument/2006/relationships/tags" Target="../tags/tag10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17.png"/><Relationship Id="rId6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tags" Target="../tags/tag19.xml"/><Relationship Id="rId3" Type="http://schemas.openxmlformats.org/officeDocument/2006/relationships/image" Target="../media/image11.png"/><Relationship Id="rId2" Type="http://schemas.openxmlformats.org/officeDocument/2006/relationships/tags" Target="../tags/tag1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../media/image15.png"/><Relationship Id="rId6" Type="http://schemas.openxmlformats.org/officeDocument/2006/relationships/tags" Target="../tags/tag30.xml"/><Relationship Id="rId5" Type="http://schemas.openxmlformats.org/officeDocument/2006/relationships/image" Target="../media/image14.png"/><Relationship Id="rId4" Type="http://schemas.openxmlformats.org/officeDocument/2006/relationships/tags" Target="../tags/tag29.xml"/><Relationship Id="rId3" Type="http://schemas.openxmlformats.org/officeDocument/2006/relationships/image" Target="../media/image11.png"/><Relationship Id="rId2" Type="http://schemas.openxmlformats.org/officeDocument/2006/relationships/tags" Target="../tags/tag28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../media/image15.png"/><Relationship Id="rId6" Type="http://schemas.openxmlformats.org/officeDocument/2006/relationships/tags" Target="../tags/tag39.xml"/><Relationship Id="rId5" Type="http://schemas.openxmlformats.org/officeDocument/2006/relationships/image" Target="../media/image14.png"/><Relationship Id="rId4" Type="http://schemas.openxmlformats.org/officeDocument/2006/relationships/tags" Target="../tags/tag38.xml"/><Relationship Id="rId3" Type="http://schemas.openxmlformats.org/officeDocument/2006/relationships/image" Target="../media/image11.png"/><Relationship Id="rId2" Type="http://schemas.openxmlformats.org/officeDocument/2006/relationships/tags" Target="../tags/tag37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../media/image19.png"/><Relationship Id="rId6" Type="http://schemas.openxmlformats.org/officeDocument/2006/relationships/tags" Target="../tags/tag50.xml"/><Relationship Id="rId5" Type="http://schemas.openxmlformats.org/officeDocument/2006/relationships/image" Target="../media/image18.png"/><Relationship Id="rId4" Type="http://schemas.openxmlformats.org/officeDocument/2006/relationships/tags" Target="../tags/tag49.xml"/><Relationship Id="rId3" Type="http://schemas.openxmlformats.org/officeDocument/2006/relationships/image" Target="../media/image11.png"/><Relationship Id="rId2" Type="http://schemas.openxmlformats.org/officeDocument/2006/relationships/tags" Target="../tags/tag48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../media/image15.png"/><Relationship Id="rId6" Type="http://schemas.openxmlformats.org/officeDocument/2006/relationships/tags" Target="../tags/tag60.xml"/><Relationship Id="rId5" Type="http://schemas.openxmlformats.org/officeDocument/2006/relationships/image" Target="../media/image14.png"/><Relationship Id="rId4" Type="http://schemas.openxmlformats.org/officeDocument/2006/relationships/tags" Target="../tags/tag59.xml"/><Relationship Id="rId3" Type="http://schemas.openxmlformats.org/officeDocument/2006/relationships/image" Target="../media/image11.png"/><Relationship Id="rId2" Type="http://schemas.openxmlformats.org/officeDocument/2006/relationships/tags" Target="../tags/tag58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../media/image15.png"/><Relationship Id="rId6" Type="http://schemas.openxmlformats.org/officeDocument/2006/relationships/tags" Target="../tags/tag69.xml"/><Relationship Id="rId5" Type="http://schemas.openxmlformats.org/officeDocument/2006/relationships/image" Target="../media/image14.png"/><Relationship Id="rId4" Type="http://schemas.openxmlformats.org/officeDocument/2006/relationships/tags" Target="../tags/tag68.xml"/><Relationship Id="rId3" Type="http://schemas.openxmlformats.org/officeDocument/2006/relationships/image" Target="../media/image11.png"/><Relationship Id="rId2" Type="http://schemas.openxmlformats.org/officeDocument/2006/relationships/tags" Target="../tags/tag67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../media/image15.png"/><Relationship Id="rId6" Type="http://schemas.openxmlformats.org/officeDocument/2006/relationships/tags" Target="../tags/tag77.xml"/><Relationship Id="rId5" Type="http://schemas.openxmlformats.org/officeDocument/2006/relationships/image" Target="../media/image14.png"/><Relationship Id="rId4" Type="http://schemas.openxmlformats.org/officeDocument/2006/relationships/tags" Target="../tags/tag76.xml"/><Relationship Id="rId3" Type="http://schemas.openxmlformats.org/officeDocument/2006/relationships/image" Target="../media/image11.png"/><Relationship Id="rId2" Type="http://schemas.openxmlformats.org/officeDocument/2006/relationships/tags" Target="../tags/tag75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../media/image21.png"/><Relationship Id="rId6" Type="http://schemas.openxmlformats.org/officeDocument/2006/relationships/tags" Target="../tags/tag84.xml"/><Relationship Id="rId5" Type="http://schemas.openxmlformats.org/officeDocument/2006/relationships/image" Target="../media/image20.png"/><Relationship Id="rId4" Type="http://schemas.openxmlformats.org/officeDocument/2006/relationships/tags" Target="../tags/tag83.xml"/><Relationship Id="rId3" Type="http://schemas.openxmlformats.org/officeDocument/2006/relationships/image" Target="../media/image11.png"/><Relationship Id="rId2" Type="http://schemas.openxmlformats.org/officeDocument/2006/relationships/tags" Target="../tags/tag82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15.png"/><Relationship Id="rId6" Type="http://schemas.openxmlformats.org/officeDocument/2006/relationships/tags" Target="../tags/tag93.xml"/><Relationship Id="rId5" Type="http://schemas.openxmlformats.org/officeDocument/2006/relationships/image" Target="../media/image14.png"/><Relationship Id="rId4" Type="http://schemas.openxmlformats.org/officeDocument/2006/relationships/tags" Target="../tags/tag92.xml"/><Relationship Id="rId3" Type="http://schemas.openxmlformats.org/officeDocument/2006/relationships/image" Target="../media/image11.png"/><Relationship Id="rId2" Type="http://schemas.openxmlformats.org/officeDocument/2006/relationships/tags" Target="../tags/tag91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image" Target="../media/image15.png"/><Relationship Id="rId6" Type="http://schemas.openxmlformats.org/officeDocument/2006/relationships/tags" Target="../tags/tag100.xml"/><Relationship Id="rId5" Type="http://schemas.openxmlformats.org/officeDocument/2006/relationships/image" Target="../media/image14.png"/><Relationship Id="rId4" Type="http://schemas.openxmlformats.org/officeDocument/2006/relationships/tags" Target="../tags/tag99.xml"/><Relationship Id="rId3" Type="http://schemas.openxmlformats.org/officeDocument/2006/relationships/image" Target="../media/image11.png"/><Relationship Id="rId2" Type="http://schemas.openxmlformats.org/officeDocument/2006/relationships/tags" Target="../tags/tag98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image" Target="../media/image15.pn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11.png"/><Relationship Id="rId2" Type="http://schemas.openxmlformats.org/officeDocument/2006/relationships/tags" Target="../tags/tag107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../media/image14.png"/><Relationship Id="rId7" Type="http://schemas.openxmlformats.org/officeDocument/2006/relationships/tags" Target="../tags/tag119.xml"/><Relationship Id="rId6" Type="http://schemas.openxmlformats.org/officeDocument/2006/relationships/image" Target="../media/image15.png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11.png"/><Relationship Id="rId2" Type="http://schemas.openxmlformats.org/officeDocument/2006/relationships/tags" Target="../tags/tag11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image" Target="../media/image15.png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image" Target="../media/image11.png"/><Relationship Id="rId2" Type="http://schemas.openxmlformats.org/officeDocument/2006/relationships/tags" Target="../tags/tag126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image" Target="../media/image15.png"/><Relationship Id="rId7" Type="http://schemas.openxmlformats.org/officeDocument/2006/relationships/tags" Target="../tags/tag138.xml"/><Relationship Id="rId6" Type="http://schemas.openxmlformats.org/officeDocument/2006/relationships/image" Target="../media/image14.png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image" Target="../media/image11.png"/><Relationship Id="rId2" Type="http://schemas.openxmlformats.org/officeDocument/2006/relationships/tags" Target="../tags/tag135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image" Target="../media/image15.png"/><Relationship Id="rId7" Type="http://schemas.openxmlformats.org/officeDocument/2006/relationships/tags" Target="../tags/tag150.xml"/><Relationship Id="rId6" Type="http://schemas.openxmlformats.org/officeDocument/2006/relationships/image" Target="../media/image14.png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image" Target="../media/image11.png"/><Relationship Id="rId2" Type="http://schemas.openxmlformats.org/officeDocument/2006/relationships/tags" Target="../tags/tag147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1802" y="1951208"/>
            <a:ext cx="3291717" cy="1477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0000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2011801" y="3428999"/>
            <a:ext cx="3291717" cy="115706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5669460" y="1951207"/>
            <a:ext cx="3291717" cy="14777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669459" y="3428997"/>
            <a:ext cx="3291717" cy="115706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剪去单角的矩形 2"/>
          <p:cNvSpPr/>
          <p:nvPr userDrawn="1"/>
        </p:nvSpPr>
        <p:spPr>
          <a:xfrm flipH="1">
            <a:off x="0" y="0"/>
            <a:ext cx="12191999" cy="6858000"/>
          </a:xfrm>
          <a:prstGeom prst="snip1Rect">
            <a:avLst>
              <a:gd name="adj" fmla="val 359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55036" y="125927"/>
            <a:ext cx="1181685" cy="14777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380008" y="291220"/>
            <a:ext cx="4023180" cy="65131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38"/>
          <p:cNvGrpSpPr/>
          <p:nvPr userDrawn="1"/>
        </p:nvGrpSpPr>
        <p:grpSpPr>
          <a:xfrm>
            <a:off x="0" y="0"/>
            <a:ext cx="8305800" cy="6858000"/>
            <a:chOff x="0" y="0"/>
            <a:chExt cx="8305800" cy="6858000"/>
          </a:xfrm>
          <a:solidFill>
            <a:schemeClr val="bg1"/>
          </a:solidFill>
        </p:grpSpPr>
        <p:sp>
          <p:nvSpPr>
            <p:cNvPr id="9" name="矩形 8"/>
            <p:cNvSpPr/>
            <p:nvPr/>
          </p:nvSpPr>
          <p:spPr>
            <a:xfrm>
              <a:off x="0" y="0"/>
              <a:ext cx="48387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2"/>
            <p:cNvSpPr/>
            <p:nvPr/>
          </p:nvSpPr>
          <p:spPr>
            <a:xfrm rot="5400000">
              <a:off x="3143250" y="1695450"/>
              <a:ext cx="6858000" cy="34671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-2" y="-3"/>
            <a:ext cx="12192000" cy="68580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380008" y="291220"/>
            <a:ext cx="4023180" cy="65131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流程图: 手动输入 3"/>
          <p:cNvSpPr/>
          <p:nvPr userDrawn="1"/>
        </p:nvSpPr>
        <p:spPr>
          <a:xfrm rot="5400000" flipH="1">
            <a:off x="-361950" y="1047750"/>
            <a:ext cx="6858000" cy="4762500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手动输入 1"/>
          <p:cNvSpPr/>
          <p:nvPr userDrawn="1"/>
        </p:nvSpPr>
        <p:spPr>
          <a:xfrm rot="5400000" flipH="1">
            <a:off x="-1047750" y="1047750"/>
            <a:ext cx="6858000" cy="4762500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手动输入 2"/>
          <p:cNvSpPr/>
          <p:nvPr userDrawn="1"/>
        </p:nvSpPr>
        <p:spPr>
          <a:xfrm rot="5400000" flipH="1">
            <a:off x="-1333500" y="1047750"/>
            <a:ext cx="6858000" cy="47625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380008" y="291220"/>
            <a:ext cx="4023180" cy="65131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380008" y="291220"/>
            <a:ext cx="4023180" cy="65131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 flipH="1">
            <a:off x="-1" y="-1"/>
            <a:ext cx="3435927" cy="6890395"/>
          </a:xfrm>
          <a:custGeom>
            <a:avLst/>
            <a:gdLst>
              <a:gd name="connsiteX0" fmla="*/ 2438399 w 2438399"/>
              <a:gd name="connsiteY0" fmla="*/ 0 h 4889956"/>
              <a:gd name="connsiteX1" fmla="*/ 2438399 w 2438399"/>
              <a:gd name="connsiteY1" fmla="*/ 4889956 h 4889956"/>
              <a:gd name="connsiteX2" fmla="*/ 2195308 w 2438399"/>
              <a:gd name="connsiteY2" fmla="*/ 4877681 h 4889956"/>
              <a:gd name="connsiteX3" fmla="*/ 0 w 2438399"/>
              <a:gd name="connsiteY3" fmla="*/ 2444978 h 4889956"/>
              <a:gd name="connsiteX4" fmla="*/ 2195308 w 2438399"/>
              <a:gd name="connsiteY4" fmla="*/ 12275 h 488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" h="4889956">
                <a:moveTo>
                  <a:pt x="2438399" y="0"/>
                </a:moveTo>
                <a:lnTo>
                  <a:pt x="2438399" y="4889956"/>
                </a:lnTo>
                <a:lnTo>
                  <a:pt x="2195308" y="4877681"/>
                </a:lnTo>
                <a:cubicBezTo>
                  <a:pt x="962237" y="4752456"/>
                  <a:pt x="0" y="3711088"/>
                  <a:pt x="0" y="2444978"/>
                </a:cubicBezTo>
                <a:cubicBezTo>
                  <a:pt x="0" y="1178868"/>
                  <a:pt x="962237" y="137500"/>
                  <a:pt x="2195308" y="1227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07136" y="2999963"/>
            <a:ext cx="2421652" cy="890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宋体" panose="02010600030101010101" pitchFamily="2" charset="-122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宋体" panose="02010600030101010101" pitchFamily="2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1802" y="966471"/>
            <a:ext cx="3291717" cy="890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5669460" y="966470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669459" y="1448974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5669460" y="2141123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5669459" y="2623627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5669460" y="3327742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669459" y="3810246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pic>
        <p:nvPicPr>
          <p:cNvPr id="25" name="图片 24" descr="NO.19-4_封面页装饰2 副本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42170" y="911"/>
            <a:ext cx="2437752" cy="6856178"/>
          </a:xfrm>
          <a:prstGeom prst="rect">
            <a:avLst/>
          </a:prstGeom>
        </p:spPr>
      </p:pic>
      <p:pic>
        <p:nvPicPr>
          <p:cNvPr id="5" name="图片 4" descr="NO.19-4_封面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26366" y="895033"/>
            <a:ext cx="4778335" cy="5073967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1" hasCustomPrompt="1"/>
            <p:custDataLst>
              <p:tags r:id="rId11"/>
            </p:custDataLst>
          </p:nvPr>
        </p:nvSpPr>
        <p:spPr>
          <a:xfrm>
            <a:off x="751205" y="1684438"/>
            <a:ext cx="8640432" cy="141478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000" b="1" i="0" u="none" strike="noStrike" kern="1200" cap="none" spc="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文本占位符 3"/>
          <p:cNvSpPr/>
          <p:nvPr>
            <p:ph type="body" idx="2" hasCustomPrompt="1"/>
            <p:custDataLst>
              <p:tags r:id="rId12"/>
            </p:custDataLst>
          </p:nvPr>
        </p:nvSpPr>
        <p:spPr>
          <a:xfrm>
            <a:off x="1560829" y="3462299"/>
            <a:ext cx="7021183" cy="591041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6" name="文本占位符 4"/>
          <p:cNvSpPr/>
          <p:nvPr>
            <p:ph type="body" idx="3" hasCustomPrompt="1"/>
            <p:custDataLst>
              <p:tags r:id="rId13"/>
            </p:custDataLst>
          </p:nvPr>
        </p:nvSpPr>
        <p:spPr>
          <a:xfrm>
            <a:off x="3251844" y="4209206"/>
            <a:ext cx="3639153" cy="512236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NO.19-4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7" name="图片 6" descr="NO.19-4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pic>
        <p:nvPicPr>
          <p:cNvPr id="3" name="图片 2" descr="NO.19-4_章节页装饰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18041" y="4082"/>
            <a:ext cx="1918969" cy="5480776"/>
          </a:xfrm>
          <a:prstGeom prst="rect">
            <a:avLst/>
          </a:prstGeom>
        </p:spPr>
      </p:pic>
      <p:pic>
        <p:nvPicPr>
          <p:cNvPr id="2" name="图片 1" descr="NO.19-4_章节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47165" y="1263762"/>
            <a:ext cx="3816972" cy="423840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6836626" y="4480299"/>
            <a:ext cx="11051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/>
          <p:nvPr>
            <p:ph type="ctrTitle" idx="2" hasCustomPrompt="1"/>
            <p:custDataLst>
              <p:tags r:id="rId12"/>
            </p:custDataLst>
          </p:nvPr>
        </p:nvSpPr>
        <p:spPr>
          <a:xfrm>
            <a:off x="4826173" y="2962320"/>
            <a:ext cx="5126644" cy="833755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800" b="0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" name="副标题 4"/>
          <p:cNvSpPr/>
          <p:nvPr>
            <p:ph type="subTitle" idx="3" hasCustomPrompt="1"/>
            <p:custDataLst>
              <p:tags r:id="rId13"/>
            </p:custDataLst>
          </p:nvPr>
        </p:nvSpPr>
        <p:spPr>
          <a:xfrm>
            <a:off x="4826173" y="3837350"/>
            <a:ext cx="5126009" cy="324179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11" name="文本占位符 6"/>
          <p:cNvSpPr/>
          <p:nvPr>
            <p:ph type="body" idx="4" hasCustomPrompt="1"/>
            <p:custDataLst>
              <p:tags r:id="rId14"/>
            </p:custDataLst>
          </p:nvPr>
        </p:nvSpPr>
        <p:spPr>
          <a:xfrm>
            <a:off x="4825538" y="4595869"/>
            <a:ext cx="5127279" cy="439046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200" normalizeH="0" baseline="0" noProof="1" dirty="0" err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等线" panose="02010600030101010101" charset="-122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NO.19-4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NO.19-4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10" name="图片 9" descr="NO.19-4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7" name="图片 6" descr="NO.19-4_目录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026"/>
            <a:ext cx="4241800" cy="6855947"/>
          </a:xfrm>
          <a:prstGeom prst="rect">
            <a:avLst/>
          </a:prstGeom>
        </p:spPr>
      </p:pic>
      <p:pic>
        <p:nvPicPr>
          <p:cNvPr id="6" name="图片 5" descr="NO.19-4_目录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94840" y="3981450"/>
            <a:ext cx="1037423" cy="58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1802" y="966471"/>
            <a:ext cx="3291717" cy="890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5669460" y="966470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669459" y="1448974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5669460" y="2141123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5669459" y="2623627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5669460" y="3332677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669459" y="3815181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5669460" y="4507330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9"/>
          </p:nvPr>
        </p:nvSpPr>
        <p:spPr>
          <a:xfrm>
            <a:off x="5669459" y="4989834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NO.19-4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NO.19-4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7" name="图片 6" descr="NO.19-4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2" name="图片 1" descr="NO.19-4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4" y="0"/>
            <a:ext cx="12192000" cy="6857683"/>
          </a:xfrm>
          <a:prstGeom prst="rect">
            <a:avLst/>
          </a:prstGeom>
        </p:spPr>
      </p:pic>
      <p:pic>
        <p:nvPicPr>
          <p:cNvPr id="6" name="图片 5" descr="NO.19-4_结束页装饰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90066" y="5457516"/>
            <a:ext cx="4692712" cy="1398898"/>
          </a:xfrm>
          <a:prstGeom prst="rect">
            <a:avLst/>
          </a:prstGeom>
        </p:spPr>
      </p:pic>
      <p:pic>
        <p:nvPicPr>
          <p:cNvPr id="2" name="图片 1" descr="NO.19-4_结束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5" y="0"/>
            <a:ext cx="195326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/>
          <p:nvPr>
            <p:ph type="title" idx="1" hasCustomPrompt="1"/>
            <p:custDataLst>
              <p:tags r:id="rId11"/>
            </p:custDataLst>
          </p:nvPr>
        </p:nvSpPr>
        <p:spPr>
          <a:xfrm>
            <a:off x="2153288" y="2533739"/>
            <a:ext cx="7885427" cy="1353881"/>
          </a:xfr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200" b="1" i="0" u="none" strike="noStrike" kern="0" cap="none" spc="3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85简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文本占位符 2"/>
          <p:cNvSpPr/>
          <p:nvPr>
            <p:ph type="body" idx="2" hasCustomPrompt="1"/>
            <p:custDataLst>
              <p:tags r:id="rId12"/>
            </p:custDataLst>
          </p:nvPr>
        </p:nvSpPr>
        <p:spPr>
          <a:xfrm flipH="1">
            <a:off x="2153285" y="3996025"/>
            <a:ext cx="7885428" cy="928995"/>
          </a:xfrm>
          <a:noFill/>
        </p:spPr>
        <p:txBody>
          <a:bodyPr vert="horz" wrap="square" lIns="0" tIns="0" rIns="0" bIns="0" rtlCol="0">
            <a:normAutofit/>
          </a:bodyPr>
          <a:lstStyle>
            <a:lvl1pPr marL="0" marR="0" indent="-228600" algn="l" defTabSz="9144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800" b="0" i="0" u="none" strike="noStrike" kern="0" cap="none" spc="1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10" name="副标题 3"/>
          <p:cNvSpPr/>
          <p:nvPr>
            <p:ph type="subTitle" idx="3" hasCustomPrompt="1"/>
            <p:custDataLst>
              <p:tags r:id="rId13"/>
            </p:custDataLst>
          </p:nvPr>
        </p:nvSpPr>
        <p:spPr>
          <a:xfrm>
            <a:off x="2153288" y="1932968"/>
            <a:ext cx="7885427" cy="492366"/>
          </a:xfrm>
          <a:noFill/>
        </p:spPr>
        <p:txBody>
          <a:bodyPr vert="horz" wrap="square" lIns="90000" tIns="46800" rIns="90000" bIns="46800" rtlCol="0">
            <a:normAutofit/>
          </a:bodyPr>
          <a:lstStyle>
            <a:lvl1pPr marL="0" marR="0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400" b="1" i="0" u="none" strike="noStrike" kern="0" cap="none" spc="6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NO.19-4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6" name="图片 5" descr="NO.19-4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876"/>
            <a:ext cx="12192000" cy="6873875"/>
          </a:xfrm>
          <a:prstGeom prst="rect">
            <a:avLst/>
          </a:prstGeom>
        </p:spPr>
      </p:pic>
      <p:pic>
        <p:nvPicPr>
          <p:cNvPr id="9" name="图片 8" descr="NO.19-4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292800" y="296261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23234" y="0"/>
            <a:ext cx="968766" cy="10775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37301" y="0"/>
            <a:ext cx="754699" cy="839470"/>
          </a:xfrm>
          <a:prstGeom prst="rect">
            <a:avLst/>
          </a:prstGeom>
        </p:spPr>
      </p:pic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90112" y="0"/>
            <a:ext cx="1001888" cy="11144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37313" y="-5080"/>
            <a:ext cx="754687" cy="8394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1802" y="966471"/>
            <a:ext cx="3291717" cy="890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5669460" y="483968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669459" y="966472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5669460" y="1658621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5669459" y="2141125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5669460" y="2850175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669459" y="3332679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5669460" y="4024828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9"/>
          </p:nvPr>
        </p:nvSpPr>
        <p:spPr>
          <a:xfrm>
            <a:off x="5669459" y="4507332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0"/>
          </p:nvPr>
        </p:nvSpPr>
        <p:spPr>
          <a:xfrm>
            <a:off x="5669460" y="5199482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1"/>
          </p:nvPr>
        </p:nvSpPr>
        <p:spPr>
          <a:xfrm>
            <a:off x="5669459" y="5681986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03337" y="-508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1802" y="966471"/>
            <a:ext cx="3291717" cy="890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5669460" y="343291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669459" y="825795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5669460" y="1374434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5669459" y="1856938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5669460" y="2405578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669459" y="2888082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5669460" y="3436721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9"/>
          </p:nvPr>
        </p:nvSpPr>
        <p:spPr>
          <a:xfrm>
            <a:off x="5669459" y="3919225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0"/>
          </p:nvPr>
        </p:nvSpPr>
        <p:spPr>
          <a:xfrm>
            <a:off x="5669460" y="4470695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1"/>
          </p:nvPr>
        </p:nvSpPr>
        <p:spPr>
          <a:xfrm>
            <a:off x="5669459" y="4953199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2"/>
          </p:nvPr>
        </p:nvSpPr>
        <p:spPr>
          <a:xfrm>
            <a:off x="5669460" y="5501838"/>
            <a:ext cx="3291717" cy="482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3"/>
          </p:nvPr>
        </p:nvSpPr>
        <p:spPr>
          <a:xfrm>
            <a:off x="5669459" y="5984342"/>
            <a:ext cx="3291717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194561" y="1951208"/>
            <a:ext cx="2996364" cy="14777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XXXX</a:t>
            </a:r>
            <a:endParaRPr kumimoji="1"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5379722" y="1795679"/>
            <a:ext cx="4457700" cy="32385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5669460" y="1951207"/>
            <a:ext cx="3910638" cy="538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669460" y="3123028"/>
            <a:ext cx="3910638" cy="178375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2065019" y="1795679"/>
            <a:ext cx="3238500" cy="3238500"/>
          </a:xfrm>
          <a:prstGeom prst="rect">
            <a:avLst/>
          </a:prstGeom>
          <a:noFill/>
          <a:ln w="127000">
            <a:solidFill>
              <a:schemeClr val="accent1">
                <a:lumMod val="40000"/>
                <a:lumOff val="6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2186087" y="3428997"/>
            <a:ext cx="2996364" cy="14777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0000</a:t>
            </a:r>
            <a:endParaRPr kumimoji="1" lang="zh-CN" altLang="en-US" dirty="0"/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5669460" y="2489983"/>
            <a:ext cx="3910638" cy="3235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3067050" y="0"/>
            <a:ext cx="9124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 rot="18900000">
            <a:off x="2457726" y="639117"/>
            <a:ext cx="1218647" cy="121864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76206" y="632364"/>
            <a:ext cx="1181685" cy="14777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0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1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3067050" y="0"/>
            <a:ext cx="9124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54128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 flipH="1">
            <a:off x="995289" y="-995291"/>
            <a:ext cx="6858004" cy="8848581"/>
          </a:xfrm>
          <a:custGeom>
            <a:avLst/>
            <a:gdLst>
              <a:gd name="connsiteX0" fmla="*/ 0 w 6858003"/>
              <a:gd name="connsiteY0" fmla="*/ 3777175 h 3777175"/>
              <a:gd name="connsiteX1" fmla="*/ 0 w 6858003"/>
              <a:gd name="connsiteY1" fmla="*/ 0 h 3777175"/>
              <a:gd name="connsiteX2" fmla="*/ 6858003 w 6858003"/>
              <a:gd name="connsiteY2" fmla="*/ 3777175 h 3777175"/>
              <a:gd name="connsiteX3" fmla="*/ 0 w 6858003"/>
              <a:gd name="connsiteY3" fmla="*/ 3777175 h 3777175"/>
              <a:gd name="connsiteX0-1" fmla="*/ 0 w 6829867"/>
              <a:gd name="connsiteY0-2" fmla="*/ 5486400 h 5486400"/>
              <a:gd name="connsiteX1-3" fmla="*/ 0 w 6829867"/>
              <a:gd name="connsiteY1-4" fmla="*/ 1709225 h 5486400"/>
              <a:gd name="connsiteX2-5" fmla="*/ 6829867 w 6829867"/>
              <a:gd name="connsiteY2-6" fmla="*/ 0 h 5486400"/>
              <a:gd name="connsiteX3-7" fmla="*/ 0 w 6829867"/>
              <a:gd name="connsiteY3-8" fmla="*/ 5486400 h 5486400"/>
              <a:gd name="connsiteX0-9" fmla="*/ 0 w 6815802"/>
              <a:gd name="connsiteY0-10" fmla="*/ 5458265 h 5458265"/>
              <a:gd name="connsiteX1-11" fmla="*/ 0 w 6815802"/>
              <a:gd name="connsiteY1-12" fmla="*/ 1681090 h 5458265"/>
              <a:gd name="connsiteX2-13" fmla="*/ 6815802 w 6815802"/>
              <a:gd name="connsiteY2-14" fmla="*/ 0 h 5458265"/>
              <a:gd name="connsiteX3-15" fmla="*/ 0 w 6815802"/>
              <a:gd name="connsiteY3-16" fmla="*/ 5458265 h 5458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15802" h="5458265">
                <a:moveTo>
                  <a:pt x="0" y="5458265"/>
                </a:moveTo>
                <a:lnTo>
                  <a:pt x="0" y="1681090"/>
                </a:lnTo>
                <a:lnTo>
                  <a:pt x="6815802" y="0"/>
                </a:lnTo>
                <a:lnTo>
                  <a:pt x="0" y="545826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807200" y="0"/>
            <a:ext cx="53847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5" Type="http://schemas.openxmlformats.org/officeDocument/2006/relationships/theme" Target="../theme/theme3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156.xml"/><Relationship Id="rId18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tags" Target="../tags/tag164.xml"/><Relationship Id="rId3" Type="http://schemas.openxmlformats.org/officeDocument/2006/relationships/image" Target="../media/image22.pn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3" Type="http://schemas.openxmlformats.org/officeDocument/2006/relationships/tags" Target="../tags/tag192.xml"/><Relationship Id="rId2" Type="http://schemas.openxmlformats.org/officeDocument/2006/relationships/image" Target="../media/image23.jpeg"/><Relationship Id="rId1" Type="http://schemas.openxmlformats.org/officeDocument/2006/relationships/tags" Target="../tags/tag19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tags" Target="../tags/tag197.xml"/><Relationship Id="rId7" Type="http://schemas.openxmlformats.org/officeDocument/2006/relationships/image" Target="../media/image27.jpeg"/><Relationship Id="rId6" Type="http://schemas.openxmlformats.org/officeDocument/2006/relationships/tags" Target="../tags/tag196.xml"/><Relationship Id="rId5" Type="http://schemas.openxmlformats.org/officeDocument/2006/relationships/image" Target="../media/image26.jpeg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image" Target="../media/image23.jpeg"/><Relationship Id="rId12" Type="http://schemas.openxmlformats.org/officeDocument/2006/relationships/slideLayout" Target="../slideLayouts/slideLayout10.xml"/><Relationship Id="rId11" Type="http://schemas.openxmlformats.org/officeDocument/2006/relationships/image" Target="../media/image29.png"/><Relationship Id="rId10" Type="http://schemas.openxmlformats.org/officeDocument/2006/relationships/tags" Target="../tags/tag198.xml"/><Relationship Id="rId1" Type="http://schemas.openxmlformats.org/officeDocument/2006/relationships/tags" Target="../tags/tag19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image" Target="../media/image23.jpeg"/><Relationship Id="rId1" Type="http://schemas.openxmlformats.org/officeDocument/2006/relationships/tags" Target="../tags/tag19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tags" Target="../tags/tag204.xml"/><Relationship Id="rId3" Type="http://schemas.openxmlformats.org/officeDocument/2006/relationships/image" Target="../media/image23.jpeg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3.jpeg"/><Relationship Id="rId1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3.jpeg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5" Type="http://schemas.openxmlformats.org/officeDocument/2006/relationships/slideLayout" Target="../slideLayouts/slideLayout10.xml"/><Relationship Id="rId14" Type="http://schemas.openxmlformats.org/officeDocument/2006/relationships/image" Target="../media/image23.jpeg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82.xml"/><Relationship Id="rId2" Type="http://schemas.openxmlformats.org/officeDocument/2006/relationships/image" Target="../media/image23.jpeg"/><Relationship Id="rId1" Type="http://schemas.openxmlformats.org/officeDocument/2006/relationships/tags" Target="../tags/tag18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84.xml"/><Relationship Id="rId2" Type="http://schemas.openxmlformats.org/officeDocument/2006/relationships/image" Target="../media/image23.jpeg"/><Relationship Id="rId1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86.xml"/><Relationship Id="rId2" Type="http://schemas.openxmlformats.org/officeDocument/2006/relationships/image" Target="../media/image23.jpeg"/><Relationship Id="rId1" Type="http://schemas.openxmlformats.org/officeDocument/2006/relationships/tags" Target="../tags/tag18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88.xml"/><Relationship Id="rId2" Type="http://schemas.openxmlformats.org/officeDocument/2006/relationships/image" Target="../media/image23.jpeg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90.xml"/><Relationship Id="rId2" Type="http://schemas.openxmlformats.org/officeDocument/2006/relationships/image" Target="../media/image23.jpeg"/><Relationship Id="rId1" Type="http://schemas.openxmlformats.org/officeDocument/2006/relationships/tags" Target="../tags/tag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219200" y="1586865"/>
            <a:ext cx="9964420" cy="147764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zh-CN" altLang="en-US" dirty="0"/>
              <a:t>第二十届上海未来工程师大赛</a:t>
            </a:r>
            <a:endParaRPr kumimoji="1" lang="zh-CN" altLang="en-US" dirty="0"/>
          </a:p>
          <a:p>
            <a:pPr algn="ctr">
              <a:lnSpc>
                <a:spcPct val="150000"/>
              </a:lnSpc>
            </a:pPr>
            <a:r>
              <a:rPr kumimoji="1" lang="zh-CN" altLang="en-US" dirty="0"/>
              <a:t>规则解读</a:t>
            </a:r>
            <a:endParaRPr kumimoji="1" lang="zh-CN" altLang="en-US" dirty="0"/>
          </a:p>
        </p:txBody>
      </p:sp>
      <p:sp>
        <p:nvSpPr>
          <p:cNvPr id="9" name="文本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429635" y="4431665"/>
            <a:ext cx="5331460" cy="5067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上海市科技艺术教育中心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kumimoji="1" 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王芳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kumimoji="1"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fe.sh@163.com</a:t>
            </a:r>
            <a:endParaRPr kumimoji="1"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kumimoji="1"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微信图片_202104231329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0" y="152400"/>
            <a:ext cx="1132840" cy="714375"/>
          </a:xfrm>
          <a:prstGeom prst="rect">
            <a:avLst/>
          </a:prstGeom>
        </p:spPr>
      </p:pic>
      <p:pic>
        <p:nvPicPr>
          <p:cNvPr id="2" name="图片 2" descr="wlgcsbz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115" y="16065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40690" y="197485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建筑工程师</a:t>
            </a:r>
            <a:r>
              <a:rPr lang="en-US" altLang="zh-CN" sz="2800" b="1" dirty="0" smtClean="0">
                <a:latin typeface="+mn-ea"/>
                <a:cs typeface="+mn-ea"/>
              </a:rPr>
              <a:t>——</a:t>
            </a:r>
            <a:r>
              <a:rPr lang="zh-CN" altLang="en-US" sz="2800" b="1" dirty="0" smtClean="0">
                <a:latin typeface="+mn-ea"/>
                <a:cs typeface="+mn-ea"/>
              </a:rPr>
              <a:t>创意</a:t>
            </a:r>
            <a:r>
              <a:rPr lang="en-US" altLang="zh-CN" sz="2800" b="1" dirty="0" smtClean="0">
                <a:latin typeface="+mn-ea"/>
                <a:cs typeface="+mn-ea"/>
              </a:rPr>
              <a:t>“</a:t>
            </a:r>
            <a:r>
              <a:rPr lang="zh-CN" altLang="en-US" sz="2800" b="1" dirty="0" smtClean="0">
                <a:latin typeface="+mn-ea"/>
                <a:cs typeface="+mn-ea"/>
              </a:rPr>
              <a:t>数智公话亭</a:t>
            </a:r>
            <a:r>
              <a:rPr lang="en-US" altLang="zh-CN" sz="2800" b="1" dirty="0" smtClean="0">
                <a:latin typeface="+mn-ea"/>
                <a:cs typeface="+mn-ea"/>
              </a:rPr>
              <a:t>”</a:t>
            </a:r>
            <a:endParaRPr lang="en-US" altLang="zh-CN" sz="2800" b="1" dirty="0" smtClean="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" y="1247775"/>
            <a:ext cx="5876290" cy="3917950"/>
          </a:xfrm>
          <a:prstGeom prst="rect">
            <a:avLst/>
          </a:prstGeom>
        </p:spPr>
      </p:pic>
      <p:pic>
        <p:nvPicPr>
          <p:cNvPr id="3" name="图片 2" descr="微信图片_202306060952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625" y="2148205"/>
            <a:ext cx="5748020" cy="4311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4315" y="5059045"/>
            <a:ext cx="574929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2022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年底 青浦区重固镇“福贸路”上新增了一处网红打卡点，原来是一个醒目的“中国红”数字电话亭。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1901825" y="903605"/>
            <a:ext cx="83889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800" b="1">
                <a:latin typeface="+mj-ea"/>
                <a:ea typeface="+mj-ea"/>
                <a:cs typeface="+mj-ea"/>
              </a:rPr>
              <a:t>《此刻即未来》上海未来工程师大赛20周年纪录片上线</a:t>
            </a:r>
            <a:endParaRPr lang="zh-CN" altLang="en-US" sz="2800" b="1">
              <a:latin typeface="+mj-ea"/>
              <a:ea typeface="+mj-ea"/>
              <a:cs typeface="+mj-ea"/>
            </a:endParaRPr>
          </a:p>
        </p:txBody>
      </p:sp>
      <p:pic>
        <p:nvPicPr>
          <p:cNvPr id="4" name="图片 4" descr="素质平台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2605" y="2886710"/>
            <a:ext cx="3030220" cy="21920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90645" y="4833620"/>
            <a:ext cx="18345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科艺中心视频号</a:t>
            </a:r>
            <a:endParaRPr lang="zh-CN" altLang="en-US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2" descr="微信图片_202305101058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90645" y="2962910"/>
            <a:ext cx="1753235" cy="1747520"/>
          </a:xfrm>
          <a:prstGeom prst="rect">
            <a:avLst/>
          </a:prstGeom>
        </p:spPr>
      </p:pic>
      <p:pic>
        <p:nvPicPr>
          <p:cNvPr id="10" name="图片 3" descr="1b53cc20db411e97854ba623d174e6b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9320" t="27946" r="18716" b="29621"/>
          <a:stretch>
            <a:fillRect/>
          </a:stretch>
        </p:blipFill>
        <p:spPr>
          <a:xfrm>
            <a:off x="6538595" y="2997835"/>
            <a:ext cx="1756410" cy="17125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70040" y="4833620"/>
            <a:ext cx="16249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科艺中心B站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233805" y="5633085"/>
            <a:ext cx="97250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sz="2800" b="1">
                <a:ea typeface="宋体" panose="02010600030101010101" pitchFamily="2" charset="-122"/>
              </a:rPr>
              <a:t>纪录片《此刻即未来》共六集，每周五下午15：00</a:t>
            </a:r>
            <a:r>
              <a:rPr lang="zh-CN" sz="2800" b="1">
                <a:ea typeface="宋体" panose="02010600030101010101" pitchFamily="2" charset="-122"/>
              </a:rPr>
              <a:t>播放一集。</a:t>
            </a:r>
            <a:endParaRPr lang="zh-CN" sz="2800" b="1"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2550" y="3146425"/>
            <a:ext cx="2901950" cy="12280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0090" y="5002530"/>
            <a:ext cx="29102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在线公益课程-未来工程师</a:t>
            </a:r>
            <a:endParaRPr lang="zh-CN" altLang="en-US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1574165" y="763905"/>
            <a:ext cx="83889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800" b="1">
                <a:latin typeface="+mj-ea"/>
                <a:ea typeface="+mj-ea"/>
                <a:cs typeface="+mj-ea"/>
              </a:rPr>
              <a:t>“说出你的工程师故事”</a:t>
            </a:r>
            <a:endParaRPr lang="zh-CN" sz="2800" b="1">
              <a:latin typeface="+mj-ea"/>
              <a:ea typeface="+mj-ea"/>
              <a:cs typeface="+mj-ea"/>
            </a:endParaRPr>
          </a:p>
          <a:p>
            <a:pPr indent="0" algn="ctr">
              <a:lnSpc>
                <a:spcPct val="150000"/>
              </a:lnSpc>
            </a:pPr>
            <a:r>
              <a:rPr lang="zh-CN" sz="2800" b="1">
                <a:latin typeface="+mj-ea"/>
                <a:ea typeface="+mj-ea"/>
                <a:cs typeface="+mj-ea"/>
              </a:rPr>
              <a:t>上海未来工程师大赛20周年优秀学生成长案例征集</a:t>
            </a:r>
            <a:endParaRPr lang="zh-CN" sz="2800" b="1"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小程序二维码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74520" y="2667000"/>
            <a:ext cx="3139440" cy="3139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50535" y="2937510"/>
            <a:ext cx="58883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即日起，启动上海未来工程师大赛20周年优秀学生成长案例征集。扫码进入小程序，说出你和上海未来工程师大赛的故事。</a:t>
            </a:r>
            <a:endParaRPr lang="zh-CN" altLang="en-US" sz="2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/>
          <p:nvPr>
            <p:ph type="title" idx="1"/>
            <p:custDataLst>
              <p:tags r:id="rId1"/>
            </p:custDataLst>
          </p:nvPr>
        </p:nvSpPr>
        <p:spPr>
          <a:xfrm>
            <a:off x="1043305" y="2418080"/>
            <a:ext cx="10730865" cy="1353820"/>
          </a:xfrm>
        </p:spPr>
        <p:txBody>
          <a:bodyPr/>
          <a:p>
            <a:r>
              <a:rPr lang="zh-CN" altLang="en-US" sz="6000">
                <a:solidFill>
                  <a:schemeClr val="dk1">
                    <a:lumMod val="85000"/>
                    <a:lumOff val="15000"/>
                  </a:schemeClr>
                </a:solidFill>
              </a:rPr>
              <a:t>以智慧和行动，创新每一天！</a:t>
            </a:r>
            <a:endParaRPr lang="zh-CN" altLang="en-US" sz="60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2" descr="wlgcsbz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60425" y="798830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第二十届上海未来工程师大赛</a:t>
            </a:r>
            <a:endParaRPr lang="zh-CN" altLang="en-US" b="1" dirty="0" smtClean="0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2580" y="1520825"/>
            <a:ext cx="9006840" cy="39452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374650">
              <a:lnSpc>
                <a:spcPct val="150000"/>
              </a:lnSpc>
            </a:pP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指导单位：上海市教育委员会、上海市科学技术委员会主办单位：上海科普教育发展基金会、上海市科技艺术教育中心</a:t>
            </a:r>
            <a:endParaRPr lang="zh-CN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74650">
              <a:lnSpc>
                <a:spcPct val="150000"/>
              </a:lnSpc>
            </a:pP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上海市徐汇区教育局承办单位：上海市徐汇区青少年活动中心</a:t>
            </a:r>
            <a:endParaRPr lang="zh-CN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74650">
              <a:lnSpc>
                <a:spcPct val="150000"/>
              </a:lnSpc>
            </a:pP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上海市南洋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中学</a:t>
            </a:r>
            <a:endParaRPr lang="zh-CN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74650">
              <a:lnSpc>
                <a:spcPct val="150000"/>
              </a:lnSpc>
            </a:pP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中国电信股份有限公司上海分公司支持单位：ASML阿斯麦（中国）</a:t>
            </a:r>
            <a:endParaRPr lang="zh-CN" alt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60425" y="108585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大赛内容</a:t>
            </a:r>
            <a:endParaRPr lang="zh-CN" altLang="en-US" sz="2800" b="1" dirty="0" smtClean="0">
              <a:latin typeface="+mn-ea"/>
              <a:cs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46530" y="1061940"/>
          <a:ext cx="9298940" cy="5602605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1204595"/>
                <a:gridCol w="1758315"/>
                <a:gridCol w="2430780"/>
                <a:gridCol w="2023745"/>
                <a:gridCol w="962660"/>
                <a:gridCol w="918845"/>
              </a:tblGrid>
              <a:tr h="8070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序号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项目名称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组别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比赛类型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每队人数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</a:tr>
              <a:tr h="5124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1</a:t>
                      </a:r>
                      <a:endParaRPr lang="en-US" sz="1600" spc="120"/>
                    </a:p>
                  </a:txBody>
                  <a:tcPr marL="177800" marR="177800" marT="107950" marB="107950" vert="horz" anchor="ctr" anchorCtr="0"/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结构工程师</a:t>
                      </a:r>
                      <a:endParaRPr 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横梁承重</a:t>
                      </a:r>
                      <a:endParaRPr 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小学 初中 高中</a:t>
                      </a:r>
                      <a:endParaRPr 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团体</a:t>
                      </a:r>
                      <a:endParaRPr 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2</a:t>
                      </a:r>
                      <a:endParaRPr lang="en-US" sz="1600" spc="120"/>
                    </a:p>
                  </a:txBody>
                  <a:tcPr marL="177800" marR="177800" marT="107950" marB="107950" vert="horz" anchor="ctr" anchorCtr="0"/>
                </a:tc>
              </a:tr>
              <a:tr h="475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2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轻量座椅</a:t>
                      </a:r>
                      <a:endParaRPr 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小学 初中 高中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团体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2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762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3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建筑工程师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创意“数智公话亭”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初中 高中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团体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3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75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4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机械工程师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机器人竞技场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小学 初中 高中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个人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1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75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5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旱地冰壶机器人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初中 高中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团体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3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762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6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软件工程师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软件的诞生3.0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初中 高中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团体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4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75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7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航天设计师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舱段对接装置设计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小学 初中 高中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个人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1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762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8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工业设计师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智能餐具消毒盒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小学 初中 高中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个人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1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762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9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机电工程师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智能物流机器人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初中 高中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团体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4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75615">
                <a:tc gridSpan="6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 hMerge="1">
                  <a:tcPr marL="177800" marR="177800" marT="107950" marB="107950" vert="horz" anchor="ctr" anchorCtr="0"/>
                </a:tc>
                <a:tc hMerge="1">
                  <a:tcPr marL="177800" marR="177800" marT="107950" marB="107950" vert="horz" anchor="ctr" anchorCtr="0"/>
                </a:tc>
                <a:tc hMerge="1">
                  <a:tcPr marL="177800" marR="177800" marT="107950" marB="107950" vert="horz" anchor="ctr" anchorCtr="0"/>
                </a:tc>
                <a:tc hMerge="1">
                  <a:tcPr marL="177800" marR="177800" marT="107950" marB="107950" vert="horz" anchor="ctr" anchorCtr="0"/>
                </a:tc>
                <a:tc hMerge="1">
                  <a:tcPr marL="177800" marR="177800" marT="107950" marB="107950" vert="horz" anchor="ctr" anchorCtr="0"/>
                </a:tc>
              </a:tr>
            </a:tbl>
          </a:graphicData>
        </a:graphic>
      </p:graphicFrame>
      <p:pic>
        <p:nvPicPr>
          <p:cNvPr id="5" name="图片 2" descr="wlgcsbz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83895" y="1019810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大赛安排</a:t>
            </a:r>
            <a:endParaRPr lang="zh-CN" altLang="en-US" sz="2800" b="1" dirty="0" smtClean="0">
              <a:latin typeface="+mn-ea"/>
              <a:cs typeface="+mn-ea"/>
            </a:endParaRPr>
          </a:p>
        </p:txBody>
      </p:sp>
      <p:grpSp>
        <p:nvGrpSpPr>
          <p:cNvPr id="56" name="组合 55"/>
          <p:cNvGrpSpPr/>
          <p:nvPr>
            <p:custDataLst>
              <p:tags r:id="rId1"/>
            </p:custDataLst>
          </p:nvPr>
        </p:nvGrpSpPr>
        <p:grpSpPr>
          <a:xfrm>
            <a:off x="1118397" y="2396108"/>
            <a:ext cx="2977578" cy="3080461"/>
            <a:chOff x="2053008" y="1642534"/>
            <a:chExt cx="2610662" cy="2700866"/>
          </a:xfrm>
        </p:grpSpPr>
        <p:sp>
          <p:nvSpPr>
            <p:cNvPr id="55" name="任意多边形 54"/>
            <p:cNvSpPr/>
            <p:nvPr>
              <p:custDataLst>
                <p:tags r:id="rId2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>
              <a:noFill/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任意多边形 51"/>
            <p:cNvSpPr/>
            <p:nvPr>
              <p:custDataLst>
                <p:tags r:id="rId3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bIns="468000" rtlCol="0" anchor="ctr">
              <a:normAutofit/>
            </a:bodyPr>
            <a:p>
              <a:pPr algn="ctr"/>
              <a:r>
                <a:rPr lang="zh-CN" altLang="en-US" smtClean="0">
                  <a:solidFill>
                    <a:srgbClr val="FFFFFF"/>
                  </a:solidFill>
                  <a:sym typeface="Arial" panose="020B0604020202020204" pitchFamily="34" charset="0"/>
                </a:rPr>
                <a:t>自愿参加</a:t>
              </a:r>
              <a:endParaRPr lang="zh-CN" altLang="en-US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mtClean="0">
                  <a:solidFill>
                    <a:srgbClr val="FFFFFF"/>
                  </a:solidFill>
                  <a:sym typeface="Arial" panose="020B0604020202020204" pitchFamily="34" charset="0"/>
                </a:rPr>
                <a:t>每位学生限报一项</a:t>
              </a:r>
              <a:endParaRPr lang="zh-CN" altLang="en-US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4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b">
              <a:normAutofit/>
            </a:bodyPr>
            <a:p>
              <a:pPr algn="ctr"/>
              <a:r>
                <a:rPr lang="zh-CN" altLang="en-US" b="1" dirty="0">
                  <a:solidFill>
                    <a:srgbClr val="FFFFFF"/>
                  </a:solidFill>
                  <a:sym typeface="Arial" panose="020B0604020202020204" pitchFamily="34" charset="0"/>
                </a:rPr>
                <a:t>校级</a:t>
              </a:r>
              <a:endParaRPr lang="zh-CN" alt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5"/>
            </p:custDataLst>
          </p:nvPr>
        </p:nvGrpSpPr>
        <p:grpSpPr>
          <a:xfrm>
            <a:off x="4607211" y="2396108"/>
            <a:ext cx="2977578" cy="3080461"/>
            <a:chOff x="2053008" y="1642534"/>
            <a:chExt cx="2610662" cy="2700866"/>
          </a:xfrm>
        </p:grpSpPr>
        <p:sp>
          <p:nvSpPr>
            <p:cNvPr id="58" name="任意多边形 57"/>
            <p:cNvSpPr/>
            <p:nvPr>
              <p:custDataLst>
                <p:tags r:id="rId6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>
              <a:noFill/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7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bIns="468000" rtlCol="0" anchor="ctr">
              <a:normAutofit/>
            </a:bodyPr>
            <a:p>
              <a:pPr algn="ctr"/>
              <a:r>
                <a:rPr lang="en-US" altLang="zh-CN" smtClean="0">
                  <a:solidFill>
                    <a:schemeClr val="bg1"/>
                  </a:solidFill>
                  <a:sym typeface="Arial" panose="020B0604020202020204" pitchFamily="34" charset="0"/>
                </a:rPr>
                <a:t>各区青少年活动中心（少科站）组织初评</a:t>
              </a:r>
              <a:endParaRPr lang="en-US" altLang="zh-CN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" name="任意多边形 59"/>
            <p:cNvSpPr/>
            <p:nvPr>
              <p:custDataLst>
                <p:tags r:id="rId8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b">
              <a:normAutofit/>
            </a:bodyPr>
            <a:p>
              <a:pPr algn="ctr"/>
              <a:r>
                <a:rPr lang="zh-CN" altLang="en-US" b="1" dirty="0">
                  <a:solidFill>
                    <a:srgbClr val="FFFFFF"/>
                  </a:solidFill>
                  <a:sym typeface="Arial" panose="020B0604020202020204" pitchFamily="34" charset="0"/>
                </a:rPr>
                <a:t>区级</a:t>
              </a:r>
              <a:endParaRPr lang="zh-CN" alt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>
            <p:custDataLst>
              <p:tags r:id="rId9"/>
            </p:custDataLst>
          </p:nvPr>
        </p:nvGrpSpPr>
        <p:grpSpPr>
          <a:xfrm>
            <a:off x="8096025" y="2396108"/>
            <a:ext cx="2977578" cy="3080461"/>
            <a:chOff x="2053008" y="1642534"/>
            <a:chExt cx="2610662" cy="2700866"/>
          </a:xfrm>
        </p:grpSpPr>
        <p:sp>
          <p:nvSpPr>
            <p:cNvPr id="62" name="任意多边形 61"/>
            <p:cNvSpPr/>
            <p:nvPr>
              <p:custDataLst>
                <p:tags r:id="rId10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>
              <a:noFill/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任意多边形 62"/>
            <p:cNvSpPr/>
            <p:nvPr>
              <p:custDataLst>
                <p:tags r:id="rId11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bIns="468000" rtlCol="0" anchor="ctr">
              <a:normAutofit/>
            </a:bodyPr>
            <a:p>
              <a:pPr algn="ctr"/>
              <a:r>
                <a:rPr lang="en-US" altLang="zh-CN" smtClean="0">
                  <a:solidFill>
                    <a:srgbClr val="FFFFFF"/>
                  </a:solidFill>
                  <a:sym typeface="Arial" panose="020B0604020202020204" pitchFamily="34" charset="0"/>
                </a:rPr>
                <a:t>市级活动进行现场竞技或答辩、展示等</a:t>
              </a:r>
              <a:endParaRPr lang="en-US" altLang="zh-CN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4" name="任意多边形 63"/>
            <p:cNvSpPr/>
            <p:nvPr>
              <p:custDataLst>
                <p:tags r:id="rId12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b">
              <a:normAutofit/>
            </a:bodyPr>
            <a:p>
              <a:pPr algn="ctr"/>
              <a:r>
                <a:rPr lang="zh-CN" altLang="en-US" b="1" dirty="0">
                  <a:solidFill>
                    <a:srgbClr val="FFFFFF"/>
                  </a:solidFill>
                  <a:sym typeface="Arial" panose="020B0604020202020204" pitchFamily="34" charset="0"/>
                </a:rPr>
                <a:t>市级</a:t>
              </a:r>
              <a:endParaRPr lang="zh-CN" altLang="en-US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2" descr="wlgcsbz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8650" y="448310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大赛内容</a:t>
            </a:r>
            <a:endParaRPr lang="zh-CN" altLang="en-US" sz="2800" b="1" dirty="0" smtClean="0">
              <a:latin typeface="+mn-ea"/>
              <a:cs typeface="+mn-ea"/>
            </a:endParaRPr>
          </a:p>
        </p:txBody>
      </p:sp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1529715" y="2095500"/>
          <a:ext cx="8669020" cy="287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1815"/>
                <a:gridCol w="4307205"/>
              </a:tblGrid>
              <a:tr h="873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日期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活动安排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  <a:tr h="668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10月8日前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各区进行区级初评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667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10月11日前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市级比赛报名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  <a:tr h="668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10月28日（暂定）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市级决赛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8650" y="197485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奖项设立</a:t>
            </a:r>
            <a:endParaRPr lang="zh-CN" altLang="en-US" sz="2800" b="1" dirty="0" smtClean="0">
              <a:latin typeface="+mn-ea"/>
              <a:cs typeface="+mn-ea"/>
            </a:endParaRPr>
          </a:p>
        </p:txBody>
      </p:sp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1584960" y="1586230"/>
          <a:ext cx="9022715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175"/>
                <a:gridCol w="2896235"/>
                <a:gridCol w="5234305"/>
              </a:tblGrid>
              <a:tr h="3841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序号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奖项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说明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922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一二三等奖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一等奖占市赛参与数10%，二等奖占20%，三等奖占40%。获奖数占参赛数70%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198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“未来工程师”称号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“建筑工程师”、“机械工程师——旱地冰壶机器人”、“软件工程师”、“航天设计师”、“工业设计师”、“机电工程师”项目（高中组）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41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“赛复”优秀指导教师奖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本届设5位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45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团体奖</a:t>
                      </a:r>
                      <a:r>
                        <a:rPr lang="en-US" altLang="zh-CN"/>
                        <a:t>6</a:t>
                      </a:r>
                      <a:r>
                        <a:rPr lang="zh-CN" altLang="en-US"/>
                        <a:t>名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该区在本届大赛中各项成绩的总积分进行排序评定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41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优秀组织奖、组织奖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以区、学校为单位进行申报、评选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45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专项奖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ASML</a:t>
                      </a:r>
                      <a:r>
                        <a:rPr lang="zh-CN" altLang="en-US"/>
                        <a:t>专项奖、“上海电信——未来城市改造家”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45160" y="-49530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各项目提交资料列表</a:t>
            </a:r>
            <a:endParaRPr lang="zh-CN" altLang="en-US" sz="2800" b="1" dirty="0" smtClean="0">
              <a:latin typeface="+mn-ea"/>
              <a:cs typeface="+mn-ea"/>
            </a:endParaRPr>
          </a:p>
        </p:txBody>
      </p:sp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748030" y="1123950"/>
          <a:ext cx="10925810" cy="9344660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611505"/>
                <a:gridCol w="1338580"/>
                <a:gridCol w="1740535"/>
                <a:gridCol w="2587625"/>
                <a:gridCol w="1802130"/>
                <a:gridCol w="2845435"/>
              </a:tblGrid>
              <a:tr h="8432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序号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项目名称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  <a:sym typeface="+mn-ea"/>
                        </a:rPr>
                        <a:t>比赛内容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  <a:sym typeface="+mn-ea"/>
                        </a:rPr>
                        <a:t>报名时需提交资料</a:t>
                      </a:r>
                      <a:endParaRPr lang="zh-CN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</a:rPr>
                        <a:t>现场比赛需自带</a:t>
                      </a:r>
                      <a:endParaRPr lang="zh-CN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</a:tr>
              <a:tr h="114046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spc="120"/>
                        <a:t>1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spc="120"/>
                        <a:t>结构工程师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spc="120"/>
                        <a:t>横梁承重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结构承重测试+现场制作1h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spc="120"/>
                        <a:t>报名表、项目申报书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>
                          <a:sym typeface="+mn-ea"/>
                        </a:rPr>
                        <a:t>项目申报书打印</a:t>
                      </a:r>
                      <a:r>
                        <a:rPr lang="zh-CN" altLang="en-US" sz="1400" spc="120">
                          <a:sym typeface="+mn-ea"/>
                        </a:rPr>
                        <a:t>稿</a:t>
                      </a:r>
                      <a:r>
                        <a:rPr lang="zh-CN" altLang="en-US" sz="1400" spc="120">
                          <a:sym typeface="+mn-ea"/>
                        </a:rPr>
                        <a:t>、</a:t>
                      </a:r>
                      <a:r>
                        <a:rPr lang="en-US" altLang="en-US" sz="1400" spc="120"/>
                        <a:t>横梁结构成品、工具和充电式热胶枪、护目镜等护具（现场不提供220v交流电）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156210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spc="120"/>
                        <a:t>2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轻量座椅</a:t>
                      </a:r>
                      <a:endParaRPr 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/>
                        <a:t>设计方案评估（答辩）+虚拟承压测试（裁判测试）+现场制作并承重测试（40min）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/>
                        <a:t>报名表、项目申报书、三维设源文件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/>
                        <a:t>项目申报书打印</a:t>
                      </a:r>
                      <a:r>
                        <a:rPr lang="zh-CN" altLang="en-US" sz="1400" spc="120"/>
                        <a:t>稿、</a:t>
                      </a:r>
                      <a:r>
                        <a:rPr lang="en-US" altLang="en-US" sz="1400" spc="120"/>
                        <a:t>座椅实物</a:t>
                      </a:r>
                      <a:r>
                        <a:rPr lang="zh-CN" altLang="en-US" sz="1400" spc="120"/>
                        <a:t>、</a:t>
                      </a:r>
                      <a:r>
                        <a:rPr lang="en-US" altLang="en-US" sz="1400" spc="120"/>
                        <a:t>电脑</a:t>
                      </a:r>
                      <a:r>
                        <a:rPr lang="zh-CN" altLang="en-US" sz="1400" spc="120"/>
                        <a:t>（</a:t>
                      </a:r>
                      <a:r>
                        <a:rPr lang="en-US" altLang="en-US" sz="1400" spc="120"/>
                        <a:t>展示设计</a:t>
                      </a:r>
                      <a:r>
                        <a:rPr lang="zh-CN" altLang="en-US" sz="1400" spc="120"/>
                        <a:t>）；</a:t>
                      </a:r>
                      <a:r>
                        <a:rPr lang="en-US" altLang="en-US" sz="1400" spc="120">
                          <a:sym typeface="+mn-ea"/>
                        </a:rPr>
                        <a:t>工具和充电式热胶枪、护目镜等护具（现场不提供220v交流电）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983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3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建筑工程师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创意“数智公话亭”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现场搭建</a:t>
                      </a:r>
                      <a:r>
                        <a:rPr lang="en-US" altLang="zh-CN" sz="1400" spc="120"/>
                        <a:t>3h</a:t>
                      </a:r>
                      <a:endParaRPr lang="en-US" altLang="zh-CN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报名表、建筑工程师</a:t>
                      </a:r>
                      <a:r>
                        <a:rPr lang="en-US" altLang="zh-CN" sz="1400" spc="120"/>
                        <a:t>-</a:t>
                      </a:r>
                      <a:r>
                        <a:rPr lang="zh-CN" altLang="en-US" sz="1400" spc="120"/>
                        <a:t>项目申报书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>
                          <a:sym typeface="+mn-ea"/>
                        </a:rPr>
                        <a:t>项目申报书打印</a:t>
                      </a:r>
                      <a:r>
                        <a:rPr lang="zh-CN" altLang="en-US" sz="1400" spc="120">
                          <a:sym typeface="+mn-ea"/>
                        </a:rPr>
                        <a:t>稿</a:t>
                      </a:r>
                      <a:r>
                        <a:rPr lang="zh-CN" altLang="en-US" sz="1400" spc="120">
                          <a:sym typeface="+mn-ea"/>
                        </a:rPr>
                        <a:t>、地面</a:t>
                      </a:r>
                      <a:r>
                        <a:rPr lang="zh-CN" altLang="en-US" sz="1400" spc="120"/>
                        <a:t>铺垫物、搭建材料、直流电动工具、护具等</a:t>
                      </a:r>
                      <a:endParaRPr lang="zh-CN" altLang="en-US" sz="1400" spc="120"/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（现场不提供</a:t>
                      </a:r>
                      <a:r>
                        <a:rPr lang="en-US" altLang="zh-CN" sz="1400" spc="120"/>
                        <a:t>220v</a:t>
                      </a:r>
                      <a:r>
                        <a:rPr lang="zh-CN" altLang="en-US" sz="1400" spc="120"/>
                        <a:t>交流电）</a:t>
                      </a:r>
                      <a:endParaRPr lang="en-US" altLang="zh-CN" sz="1400" spc="120"/>
                    </a:p>
                  </a:txBody>
                  <a:tcPr marL="177800" marR="177800" marT="107950" marB="107950" vert="horz" anchor="ctr" anchorCtr="0"/>
                </a:tc>
              </a:tr>
              <a:tr h="4972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-3235960" y="-206375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各项目提交资料列表</a:t>
            </a:r>
            <a:endParaRPr lang="zh-CN" altLang="en-US" sz="2800" b="1" dirty="0" smtClean="0">
              <a:latin typeface="+mn-ea"/>
              <a:cs typeface="+mn-ea"/>
            </a:endParaRPr>
          </a:p>
        </p:txBody>
      </p:sp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706120" y="820420"/>
          <a:ext cx="10925810" cy="9344660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611505"/>
                <a:gridCol w="1338580"/>
                <a:gridCol w="1740535"/>
                <a:gridCol w="2587625"/>
                <a:gridCol w="1802130"/>
                <a:gridCol w="2845435"/>
              </a:tblGrid>
              <a:tr h="8432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序号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项目名称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  <a:sym typeface="+mn-ea"/>
                        </a:rPr>
                        <a:t>比赛内容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  <a:sym typeface="+mn-ea"/>
                        </a:rPr>
                        <a:t>报名时需提交资料</a:t>
                      </a:r>
                      <a:endParaRPr lang="zh-CN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</a:rPr>
                        <a:t>现场比赛需自带</a:t>
                      </a:r>
                      <a:endParaRPr lang="zh-CN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</a:tr>
              <a:tr h="4965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4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机械工程师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机器人竞技场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现场制作：</a:t>
                      </a:r>
                      <a:r>
                        <a:rPr lang="en-US" altLang="en-US" sz="1400" spc="120"/>
                        <a:t>家庭清洁机器人</a:t>
                      </a:r>
                      <a:r>
                        <a:rPr lang="zh-CN" altLang="en-US" sz="1400" spc="120"/>
                        <a:t>、电缆投弹机器人、步行爬阶梯机器人、划桨机器人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报名表、项目申报书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>
                          <a:sym typeface="+mn-ea"/>
                        </a:rPr>
                        <a:t>项目申报书打印</a:t>
                      </a:r>
                      <a:r>
                        <a:rPr lang="zh-CN" altLang="en-US" sz="1400" spc="120">
                          <a:sym typeface="+mn-ea"/>
                        </a:rPr>
                        <a:t>稿</a:t>
                      </a:r>
                      <a:r>
                        <a:rPr lang="zh-CN" altLang="en-US" sz="1400" spc="120">
                          <a:sym typeface="+mn-ea"/>
                        </a:rPr>
                        <a:t>、</a:t>
                      </a:r>
                      <a:r>
                        <a:rPr lang="zh-CN" altLang="en-US" sz="1400" spc="120"/>
                        <a:t>工具、粘合剂、护具及规则中要求的材料</a:t>
                      </a:r>
                      <a:endParaRPr lang="zh-CN" altLang="en-US" sz="1400" spc="120"/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（现场不提供</a:t>
                      </a:r>
                      <a:r>
                        <a:rPr lang="en-US" altLang="zh-CN" sz="1400" spc="120"/>
                        <a:t>220v</a:t>
                      </a:r>
                      <a:r>
                        <a:rPr lang="zh-CN" altLang="en-US" sz="1400" spc="120"/>
                        <a:t>交流电）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76009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5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旱地冰壶机器人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对抗赛、积分赛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报名表、项目申报书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>
                          <a:sym typeface="+mn-ea"/>
                        </a:rPr>
                        <a:t>项目申报书打印</a:t>
                      </a:r>
                      <a:r>
                        <a:rPr lang="zh-CN" altLang="en-US" sz="1400" spc="120">
                          <a:sym typeface="+mn-ea"/>
                        </a:rPr>
                        <a:t>稿</a:t>
                      </a:r>
                      <a:r>
                        <a:rPr lang="zh-CN" altLang="en-US" sz="1400" spc="120">
                          <a:sym typeface="+mn-ea"/>
                        </a:rPr>
                        <a:t>、</a:t>
                      </a:r>
                      <a:r>
                        <a:rPr lang="zh-CN" altLang="en-US" sz="1400" spc="120"/>
                        <a:t>旱地冰壶机器人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7607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6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软件工程师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软件的诞生3.0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现场公布</a:t>
                      </a:r>
                      <a:r>
                        <a:rPr lang="en-US" altLang="en-US" sz="1400" spc="120"/>
                        <a:t>任务，</a:t>
                      </a:r>
                      <a:r>
                        <a:rPr lang="zh-CN" altLang="en-US" sz="1400" spc="120"/>
                        <a:t>完成软件</a:t>
                      </a:r>
                      <a:r>
                        <a:rPr lang="en-US" altLang="en-US" sz="1400" spc="120"/>
                        <a:t>设计</a:t>
                      </a:r>
                      <a:r>
                        <a:rPr lang="zh-CN" altLang="en-US" sz="1400" spc="120"/>
                        <a:t>文档、软件设计、汇报</a:t>
                      </a:r>
                      <a:r>
                        <a:rPr lang="en-US" altLang="zh-CN" sz="1400" spc="120"/>
                        <a:t>ppt</a:t>
                      </a:r>
                      <a:r>
                        <a:rPr lang="zh-CN" altLang="en-US" sz="1400" spc="120"/>
                        <a:t>（</a:t>
                      </a:r>
                      <a:r>
                        <a:rPr lang="en-US" altLang="zh-CN" sz="1400" spc="120"/>
                        <a:t>4h</a:t>
                      </a:r>
                      <a:r>
                        <a:rPr lang="zh-CN" altLang="en-US" sz="1400" spc="120"/>
                        <a:t>）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报名表、前期调研报告</a:t>
                      </a:r>
                      <a:endParaRPr lang="zh-CN" altLang="en-US" sz="1400" b="1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前期调研报告打印稿、笔记本电脑，如需使用网络请自行解决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76009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7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航天设计师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舱段对接装置设计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实物设计组、软件设计组</a:t>
                      </a:r>
                      <a:endParaRPr lang="zh-CN" altLang="en-US" sz="1400" spc="120"/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成果汇报及能力测试</a:t>
                      </a:r>
                      <a:r>
                        <a:rPr lang="en-US" altLang="zh-CN" sz="1400" spc="120"/>
                        <a:t>1h</a:t>
                      </a:r>
                      <a:endParaRPr lang="en-US" altLang="zh-CN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报名表、项目申报书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>
                          <a:sym typeface="+mn-ea"/>
                        </a:rPr>
                        <a:t>项目申报书打印</a:t>
                      </a:r>
                      <a:r>
                        <a:rPr lang="zh-CN" altLang="en-US" sz="1400" spc="120">
                          <a:sym typeface="+mn-ea"/>
                        </a:rPr>
                        <a:t>稿、</a:t>
                      </a:r>
                      <a:r>
                        <a:rPr lang="zh-CN" altLang="en-US" sz="1400" spc="120"/>
                        <a:t>设计成果（实物或软件）、电脑（展示软件设计成果、现场测试）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972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-3235960" y="-49530"/>
            <a:ext cx="104711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cs typeface="+mn-ea"/>
              </a:rPr>
              <a:t>各项目提交资料列表</a:t>
            </a:r>
            <a:endParaRPr lang="zh-CN" altLang="en-US" sz="2800" b="1" dirty="0" smtClean="0">
              <a:latin typeface="+mn-ea"/>
              <a:cs typeface="+mn-ea"/>
            </a:endParaRPr>
          </a:p>
        </p:txBody>
      </p:sp>
      <p:pic>
        <p:nvPicPr>
          <p:cNvPr id="5" name="图片 2" descr="wlgcs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470" y="197485"/>
            <a:ext cx="1207135" cy="7061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633095" y="2127885"/>
          <a:ext cx="10925810" cy="9344660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611505"/>
                <a:gridCol w="1338580"/>
                <a:gridCol w="1740535"/>
                <a:gridCol w="2587625"/>
                <a:gridCol w="1802130"/>
                <a:gridCol w="2845435"/>
              </a:tblGrid>
              <a:tr h="8432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序号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chemeClr val="bg1"/>
                          </a:solidFill>
                        </a:rPr>
                        <a:t>项目名称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  <a:sym typeface="+mn-ea"/>
                        </a:rPr>
                        <a:t>比赛内容</a:t>
                      </a:r>
                      <a:endParaRPr lang="en-US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  <a:sym typeface="+mn-ea"/>
                        </a:rPr>
                        <a:t>报名时需提交资料</a:t>
                      </a:r>
                      <a:endParaRPr lang="zh-CN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</a:rPr>
                        <a:t>现场比赛需自带</a:t>
                      </a:r>
                      <a:endParaRPr lang="zh-CN" altLang="en-US" sz="1600" b="1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vert="horz" anchor="ctr" anchorCtr="0"/>
                </a:tc>
              </a:tr>
              <a:tr h="76009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8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工业设计师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智能餐具消毒盒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>
                          <a:sym typeface="+mn-ea"/>
                        </a:rPr>
                        <a:t>成果汇报及能力测试</a:t>
                      </a:r>
                      <a:r>
                        <a:rPr lang="en-US" altLang="zh-CN" sz="1400" spc="120">
                          <a:sym typeface="+mn-ea"/>
                        </a:rPr>
                        <a:t>1h</a:t>
                      </a:r>
                      <a:endParaRPr lang="en-US" altLang="zh-CN" sz="1400" spc="120">
                        <a:sym typeface="+mn-ea"/>
                      </a:endParaRPr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报名表、项目申报书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>
                          <a:sym typeface="+mn-ea"/>
                        </a:rPr>
                        <a:t>项目申报书打印</a:t>
                      </a:r>
                      <a:r>
                        <a:rPr lang="zh-CN" altLang="en-US" sz="1400" spc="120">
                          <a:sym typeface="+mn-ea"/>
                        </a:rPr>
                        <a:t>稿、</a:t>
                      </a:r>
                      <a:r>
                        <a:rPr lang="zh-CN" altLang="en-US" sz="1400" spc="120">
                          <a:sym typeface="+mn-ea"/>
                        </a:rPr>
                        <a:t>实物模型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76009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9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机电工程师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>
                          <a:sym typeface="+mn-ea"/>
                        </a:rPr>
                        <a:t>智能物流机器人</a:t>
                      </a: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现场竞技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报名表、项目申报书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/>
                        <a:t>项目申报书打印稿、机器人</a:t>
                      </a:r>
                      <a:endParaRPr lang="zh-CN" altLang="en-US" sz="1400" spc="120"/>
                    </a:p>
                  </a:txBody>
                  <a:tcPr marL="177800" marR="177800" marT="107950" marB="107950" vert="horz" anchor="ctr" anchorCtr="0"/>
                </a:tc>
              </a:tr>
              <a:tr h="4972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spc="120"/>
                    </a:p>
                  </a:txBody>
                  <a:tcPr marL="177800" marR="177800" marT="107950" marB="10795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2*i*1"/>
  <p:tag name="KSO_WM_BEAUTIFY_FLAG" val="#wm#"/>
  <p:tag name="KSO_WM_TAG_VERSION" val="1.0"/>
  <p:tag name="KSO_WM_CHIP_GROUPID" val="62cbd1ac67e1b3ac3a1081fd"/>
  <p:tag name="KSO_WM_CHIP_XID" val="62cbd1fe67e1b3ac3a108799"/>
  <p:tag name="KSO_WM_UNIT_DEC_AREA_ID" val="f3192c3def2244529a9a6c33f9475a0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6c7d27f2d54a27814e1a1edbcaa168"/>
</p:tagLst>
</file>

<file path=ppt/tags/tag10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d53bd22930844892ab96d6b0e238e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d7f820ad849ca9ef101454e22e756"/>
</p:tagLst>
</file>

<file path=ppt/tags/tag100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90d6ebae5ea9403fbef1f761a033154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1de5c7f4ca34dd781d8cd1707016dcf"/>
  <p:tag name="KSO_WM_SLIDE_BACKGROUND_TYPE" val="frame"/>
</p:tagLst>
</file>

<file path=ppt/tags/tag1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531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939a6a891b1f9db0673"/>
  <p:tag name="KSO_WM_CHIP_XID" val="618b877418adb49c6c1f2b44"/>
</p:tagLst>
</file>

<file path=ppt/tags/tag102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f004f0876b204bc4a21761b5527fa9d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d9fb7d0724a42929dc23ee37879e906"/>
  <p:tag name="KSO_WM_SLIDE_BACKGROUND_TYPE" val="leftRight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939a6a891b1f9db0673"/>
  <p:tag name="KSO_WM_CHIP_XID" val="618b877418adb49c6c1f2b45"/>
</p:tagLst>
</file>

<file path=ppt/tags/tag109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e6f0eff224924f55940dbc6f6a5113b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c1029a11824c42b683b6b3134cef9a"/>
  <p:tag name="KSO_WM_SLIDE_BACKGROUND_TYPE" val="leftRight"/>
</p:tagLst>
</file>

<file path=ppt/tags/tag11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1a796e9d8d8344d99968acb27e8cfcf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c229a34a34967bdf3ac63f2d6c51d"/>
</p:tagLst>
</file>

<file path=ppt/tags/tag11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e417bae87a57427cbbbfca6dc32286c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d917cab7eaa49edb7e86b50ce51d2fa"/>
  <p:tag name="KSO_WM_SLIDE_BACKGROUND_TYPE" val="topBottom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939a6a891b1f9db0673"/>
  <p:tag name="KSO_WM_CHIP_XID" val="618b877418adb49c6c1f2b46"/>
</p:tagLst>
</file>

<file path=ppt/tags/tag118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5e5bec70fe584d05afd0df8c159efd7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a3aebbe785043f88ac5876af62893fa"/>
  <p:tag name="KSO_WM_SLIDE_BACKGROUND_TYPE" val="topBottom"/>
</p:tagLst>
</file>

<file path=ppt/tags/tag119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6e0fde306977485c82002b12db163017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1621e8b86f3433195631ff880eee70c"/>
  <p:tag name="KSO_WM_SLIDE_BACKGROUND_TYPE" val="topBottom"/>
</p:tagLst>
</file>

<file path=ppt/tags/tag12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76ac0535050d4b0b8ba841fcf531907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33c398c7514670859d75b3253623c9"/>
</p:tagLst>
</file>

<file path=ppt/tags/tag120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1c89f0e0de484253b2aac4470ff3bb2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d677496d2c54fc7a1a52f0414ab5afb"/>
  <p:tag name="KSO_WM_SLIDE_BACKGROUND_TYPE" val="bottomTop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939a6a891b1f9db0673"/>
  <p:tag name="KSO_WM_CHIP_XID" val="618b877418adb49c6c1f2b47"/>
</p:tagLst>
</file>

<file path=ppt/tags/tag128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d9e612c389a9470dbc185d9df7ed0c9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bb4d6d1f65e4263837a8b9ae28973d0"/>
  <p:tag name="KSO_WM_SLIDE_BACKGROUND_TYPE" val="bottomTop"/>
</p:tagLst>
</file>

<file path=ppt/tags/tag129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6168836516254a44b0fed36d7874c08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5780f82467d479ea956673d4d16c58e"/>
  <p:tag name="KSO_WM_SLIDE_BACKGROUND_TYPE" val="navigation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939a6a891b1f9db0673"/>
  <p:tag name="KSO_WM_CHIP_XID" val="618b877418adb49c6c1f2b48"/>
</p:tagLst>
</file>

<file path=ppt/tags/tag137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a3eb32276d0b4797ba915b34d7cc26ae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cd63f1e40994d62b3931e4b9c5bdccc"/>
  <p:tag name="KSO_WM_SLIDE_BACKGROUND_TYPE" val="navigation"/>
</p:tagLst>
</file>

<file path=ppt/tags/tag138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dabf8c4f3b20433ea5fe2056864e228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277e9f55dcb4000b32cb7021921c068"/>
  <p:tag name="KSO_WM_SLIDE_BACKGROUND_TYPE" val="navigation"/>
</p:tagLst>
</file>

<file path=ppt/tags/tag13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3261579c043b4ecf94c69418bef3b96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293eba3f4a544319d918c90099076a9"/>
  <p:tag name="KSO_WM_SLIDE_BACKGROUND_TYPE" val="belt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939a6a891b1f9db0673"/>
  <p:tag name="KSO_WM_CHIP_XID" val="618b877418adb49c6c1f2b49"/>
</p:tagLst>
</file>

<file path=ppt/tags/tag149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547e6286d95f43b8b60b649c18a5130a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b49ac6ed9404ef3b457465438526914"/>
  <p:tag name="KSO_WM_SLIDE_BACKGROUND_TYPE" val="belt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1e82e3ad6d2a4d998847728765054d9e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a8e49ccdfc6433fbe1781c264e28915"/>
  <p:tag name="KSO_WM_SLIDE_BACKGROUND_TYPE" val="belt"/>
</p:tagLst>
</file>

<file path=ppt/tags/tag15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3128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3128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3128"/>
  <p:tag name="KSO_WM_CHIP_COLORING" val="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UNIT_TABLE_BEAUTIFY" val="smartTable{91db353f-826d-485c-a078-2629e1b08a78}"/>
  <p:tag name="TABLE_ENDDRAG_ORIGIN_RECT" val="608*384"/>
  <p:tag name="TABLE_ENDDRAG_RECT" val="173*119*608*384"/>
  <p:tag name="TABLE_RECT" val="102.65*98.6173*754.7*403.65"/>
  <p:tag name="TABLE_ONEKEY_SKIN_IDX" val="0"/>
  <p:tag name="TABLE_SKINIDX" val="-1"/>
  <p:tag name="TABLE_COLORIDX" val="l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70_3*i*0"/>
  <p:tag name="KSO_WM_TEMPLATE_CATEGORY" val="diagram"/>
  <p:tag name="KSO_WM_TEMPLATE_INDEX" val="160670"/>
  <p:tag name="KSO_WM_UNIT_INDEX" val="0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1"/>
  <p:tag name="KSO_WM_UNIT_ID" val="diagram160670_3*l_i*1_1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1_1"/>
  <p:tag name="KSO_WM_UNIT_ID" val="diagram160670_3*l_h_f*1_1_1"/>
  <p:tag name="KSO_WM_UNIT_CLEAR" val="1"/>
  <p:tag name="KSO_WM_UNIT_LAYERLEVEL" val="1_1_1"/>
  <p:tag name="KSO_WM_UNIT_VALUE" val="66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2"/>
  <p:tag name="KSO_WM_UNIT_ID" val="diagram160670_3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70_3*i*7"/>
  <p:tag name="KSO_WM_TEMPLATE_CATEGORY" val="diagram"/>
  <p:tag name="KSO_WM_TEMPLATE_INDEX" val="160670"/>
  <p:tag name="KSO_WM_UNIT_INDEX" val="7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3"/>
  <p:tag name="KSO_WM_UNIT_ID" val="diagram160670_3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2_1"/>
  <p:tag name="KSO_WM_UNIT_ID" val="diagram160670_3*l_h_f*1_2_1"/>
  <p:tag name="KSO_WM_UNIT_CLEAR" val="1"/>
  <p:tag name="KSO_WM_UNIT_LAYERLEVEL" val="1_1_1"/>
  <p:tag name="KSO_WM_UNIT_VALUE" val="66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4"/>
  <p:tag name="KSO_WM_UNIT_ID" val="diagram160670_3*l_i*1_4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70_3*i*14"/>
  <p:tag name="KSO_WM_TEMPLATE_CATEGORY" val="diagram"/>
  <p:tag name="KSO_WM_TEMPLATE_INDEX" val="160670"/>
  <p:tag name="KSO_WM_UNIT_INDEX" val="14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5"/>
  <p:tag name="KSO_WM_UNIT_ID" val="diagram160670_3*l_i*1_5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3_1"/>
  <p:tag name="KSO_WM_UNIT_ID" val="diagram160670_3*l_h_f*1_3_1"/>
  <p:tag name="KSO_WM_UNIT_CLEAR" val="1"/>
  <p:tag name="KSO_WM_UNIT_LAYERLEVEL" val="1_1_1"/>
  <p:tag name="KSO_WM_UNIT_VALUE" val="66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6"/>
  <p:tag name="KSO_WM_UNIT_ID" val="diagram160670_3*l_i*1_6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4*i*1"/>
  <p:tag name="KSO_WM_BEAUTIFY_FLAG" val="#wm#"/>
  <p:tag name="KSO_WM_TAG_VERSION" val="1.0"/>
  <p:tag name="KSO_WM_CHIP_GROUPID" val="62cbd1ac67e1b3ac3a1081fd"/>
  <p:tag name="KSO_WM_CHIP_XID" val="62cbd1fe67e1b3ac3a10862f"/>
  <p:tag name="KSO_WM_UNIT_DEC_AREA_ID" val="d4272363ad3643a4b52145d0e31edbb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868769d2f8b4fdd993b306d4f4707a6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UNIT_TABLE_BEAUTIFY" val="smartTable{bea13ccf-102f-4b94-aad6-c2a7372e40ae}"/>
  <p:tag name="TABLE_ENDDRAG_ORIGIN_RECT" val="682*226"/>
  <p:tag name="TABLE_ENDDRAG_RECT" val="133*165*682*226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UNIT_TABLE_BEAUTIFY" val="smartTable{8e640bea-df9f-4270-a8f0-a0d10b2902d9}"/>
  <p:tag name="TABLE_ENDDRAG_ORIGIN_RECT" val="710*389"/>
  <p:tag name="TABLE_ENDDRAG_RECT" val="144*101*710*389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UNIT_TABLE_BEAUTIFY" val="smartTable{064629b5-4875-4935-86be-05febcc49ba2}"/>
  <p:tag name="TABLE_ENDDRAG_ORIGIN_RECT" val="721*716"/>
  <p:tag name="TABLE_ENDDRAG_RECT" val="98*28*721*716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UNIT_TABLE_BEAUTIFY" val="smartTable{064629b5-4875-4935-86be-05febcc49ba2}"/>
  <p:tag name="TABLE_ENDDRAG_ORIGIN_RECT" val="721*716"/>
  <p:tag name="TABLE_ENDDRAG_RECT" val="98*28*721*716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SUBTYPE" val="w"/>
  <p:tag name="KSO_WM_TEMPLATE_CATEGORY" val="chip"/>
  <p:tag name="KSO_WM_TEMPLATE_INDEX" val="20223128"/>
  <p:tag name="KSO_WM_UNIT_TYPE" val="i"/>
  <p:tag name="KSO_WM_UNIT_INDEX" val="1"/>
  <p:tag name="KSO_WM_UNIT_ID" val="chip20223128_16*i*1"/>
  <p:tag name="KSO_WM_BEAUTIFY_FLAG" val="#wm#"/>
  <p:tag name="KSO_WM_TAG_VERSION" val="1.0"/>
  <p:tag name="KSO_WM_CHIP_GROUPID" val="62cbd1ac67e1b3ac3a1081fd"/>
  <p:tag name="KSO_WM_CHIP_XID" val="62cbd1fe67e1b3ac3a108578"/>
  <p:tag name="KSO_WM_UNIT_DEC_AREA_ID" val="06d2f73361c7454c98754322da498564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51370ead24045c0a002a66d0277ca59"/>
</p:tagLst>
</file>

<file path=ppt/tags/tag190.xml><?xml version="1.0" encoding="utf-8"?>
<p:tagLst xmlns:p="http://schemas.openxmlformats.org/presentationml/2006/main">
  <p:tag name="KSO_WM_UNIT_TABLE_BEAUTIFY" val="smartTable{064629b5-4875-4935-86be-05febcc49ba2}"/>
  <p:tag name="TABLE_ENDDRAG_ORIGIN_RECT" val="721*716"/>
  <p:tag name="TABLE_ENDDRAG_RECT" val="98*28*721*716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SUBTYPE" val="w"/>
  <p:tag name="KSO_WM_TEMPLATE_CATEGORY" val="chip"/>
  <p:tag name="KSO_WM_TEMPLATE_INDEX" val="20223128"/>
  <p:tag name="KSO_WM_UNIT_TYPE" val="i"/>
  <p:tag name="KSO_WM_UNIT_INDEX" val="1"/>
  <p:tag name="KSO_WM_UNIT_ID" val="chip20223128_4*i*1"/>
  <p:tag name="KSO_WM_BEAUTIFY_FLAG" val="#wm#"/>
  <p:tag name="KSO_WM_TAG_VERSION" val="1.0"/>
  <p:tag name="KSO_WM_CHIP_GROUPID" val="62cbd1ac67e1b3ac3a1081fd"/>
  <p:tag name="KSO_WM_CHIP_XID" val="62cbd1fe67e1b3ac3a1086f6"/>
  <p:tag name="KSO_WM_UNIT_DEC_AREA_ID" val="1c38e4faa23e46f186b39e3ea8b75fdb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44a4dd2f67648ddb6649814ce7fe0ed"/>
</p:tagLst>
</file>

<file path=ppt/tags/tag20.xml><?xml version="1.0" encoding="utf-8"?>
<p:tagLst xmlns:p="http://schemas.openxmlformats.org/presentationml/2006/main">
  <p:tag name="KSO_WM_UNIT_SUBTYPE" val="u"/>
  <p:tag name="KSO_WM_TEMPLATE_CATEGORY" val="chip"/>
  <p:tag name="KSO_WM_TEMPLATE_INDEX" val="20223128"/>
  <p:tag name="KSO_WM_UNIT_TYPE" val="i"/>
  <p:tag name="KSO_WM_UNIT_INDEX" val="1"/>
  <p:tag name="KSO_WM_UNIT_ID" val="chip20223128_15*i*1"/>
  <p:tag name="KSO_WM_BEAUTIFY_FLAG" val="#wm#"/>
  <p:tag name="KSO_WM_TAG_VERSION" val="1.0"/>
  <p:tag name="KSO_WM_CHIP_GROUPID" val="62cbd1ac67e1b3ac3a1081fd"/>
  <p:tag name="KSO_WM_CHIP_XID" val="62cbd1fe67e1b3ac3a1085c2"/>
  <p:tag name="KSO_WM_UNIT_DEC_AREA_ID" val="b5c1fd351aa64c778d41aee45e8d8f73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f85f693e8614daea2170939d733c8c2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UNIT_DEFAULT_FONT" val="66;74;2"/>
  <p:tag name="KSO_WM_UNIT_BLOCK" val="0"/>
  <p:tag name="KSO_WM_UNIT_DEC_AREA_ID" val="155f09631e6f48d3b173886dbf66bcb8"/>
  <p:tag name="KSO_WM_UNIT_ISCONTENTSTITLE" val="0"/>
  <p:tag name="KSO_WM_UNIT_ISNUMDGMTITLE" val="0"/>
  <p:tag name="KSO_WM_UNIT_PRESET_TEXT" val="感谢各位的观看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128_16*a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CHIP_GROUPID" val="624cf5358c72ca61f790a24e"/>
  <p:tag name="KSO_WM_CHIP_XID" val="624cf5358c72ca61f790a24d"/>
  <p:tag name="KSO_WM_CHIP_FILLAREA_FILL_RULE" val="{&quot;fill_align&quot;:&quot;lm&quot;,&quot;fill_mode&quot;:&quot;adaptive&quot;,&quot;sacle_strategy&quot;:&quot;smart&quot;}"/>
  <p:tag name="KSO_WM_ASSEMBLE_CHIP_INDEX" val="5c527ccf2f7e4f09a535bced40be02df"/>
  <p:tag name="KSO_WM_UNIT_TEXT_FILL_FORE_SCHEMECOLOR_INDEX_BRIGHTNESS" val="0.15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23128"/>
  <p:tag name="KSO_WM_SLIDE_ID" val="custom20223128_16"/>
  <p:tag name="KSO_WM_TEMPLATE_SUBCATEGORY" val="21"/>
  <p:tag name="KSO_WM_TEMPLATE_MASTER_TYPE" val="1"/>
  <p:tag name="KSO_WM_TEMPLATE_COLOR_TYPE" val="1"/>
  <p:tag name="KSO_WM_SLIDE_ITEM_CNT" val="0"/>
  <p:tag name="KSO_WM_SLIDE_INDEX" val="16"/>
  <p:tag name="KSO_WM_TAG_VERSION" val="1.0"/>
  <p:tag name="KSO_WM_CHIP_INFOS" val="{&quot;type&quot;:0,&quot;layout_type&quot;:&quot;1_NF_C_2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FILLPROP" val="[[{&quot;text_align&quot;:&quot;lm&quot;,&quot;text_direction&quot;:&quot;horizontal&quot;,&quot;support_big_font&quot;:false,&quot;picture_toward&quot;:0,&quot;picture_dockside&quot;:[],&quot;fill_id&quot;:&quot;6a207adb2ada4173be4a5d0b23402037&quot;,&quot;fill_align&quot;:&quot;lm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6a207adb2ada4173be4a5d0b23402037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6a207adb2ada4173be4a5d0b23402037&quot;,&quot;fill_align&quot;:&quot;c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6a207adb2ada4173be4a5d0b23402037&quot;,&quot;fill_align&quot;:&quot;c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6a207adb2ada4173be4a5d0b23402037&quot;,&quot;fill_align&quot;:&quot;cb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6a207adb2ada4173be4a5d0b23402037&quot;,&quot;fill_align&quot;:&quot;c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6a207adb2ada4173be4a5d0b23402037&quot;,&quot;fill_align&quot;:&quot;cm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6a207adb2ada4173be4a5d0b23402037&quot;,&quot;fill_align&quot;:&quot;cb&quot;,&quot;chip_types&quot;:[&quot;header&quot;,&quot;wordpuzzle&quot;]}],[{&quot;text_align&quot;:&quot;cb&quot;,&quot;text_direction&quot;:&quot;horizontal&quot;,&quot;support_big_font&quot;:false,&quot;picture_toward&quot;:0,&quot;picture_dockside&quot;:[],&quot;fill_id&quot;:&quot;6a207adb2ada4173be4a5d0b23402037&quot;,&quot;fill_align&quot;:&quot;cb&quot;,&quot;chip_types&quot;:[&quot;header&quot;,&quot;wordpuzzle&quot;]}],[{&quot;text_align&quot;:&quot;ct&quot;,&quot;text_direction&quot;:&quot;horizontal&quot;,&quot;support_big_font&quot;:false,&quot;picture_toward&quot;:0,&quot;picture_dockside&quot;:[],&quot;fill_id&quot;:&quot;6a207adb2ada4173be4a5d0b23402037&quot;,&quot;fill_align&quot;:&quot;ct&quot;,&quot;chip_types&quot;:[&quot;header&quot;,&quot;wordpuzzle&quot;]}]]"/>
  <p:tag name="KSO_WM_CHIP_DECFILLPROP" val="[]"/>
  <p:tag name="KSO_WM_SLIDE_LAYOUT" val="a_b_f"/>
  <p:tag name="KSO_WM_SLIDE_LAYOUT_CNT" val="1_1_1"/>
  <p:tag name="KSO_WM_CHIP_XID" val="61309936c37455bdf62aa2ef"/>
  <p:tag name="KSO_WM_CHIP_GROUPID" val="61309936c37455bdf62aa2ee"/>
  <p:tag name="KSO_WM_SLIDE_LAYOUT_INFO" val="{&quot;id&quot;:&quot;2022-09-02T15:19:30&quot;,&quot;margin&quot;:{&quot;bottom&quot;:5.3693900108337402,&quot;left&quot;:5.9813475608825684,&quot;right&quot;:5.981346607208252,&quot;top&quot;:5.3693547248840332},&quot;type&quot;:0}"/>
  <p:tag name="KSO_WM_SLIDE_BK_DARK_LIGHT" val="2"/>
  <p:tag name="KSO_WM_SLIDE_BACKGROUND_TYPE" val="general"/>
  <p:tag name="KSO_WM_SLIDE_SUPPORT_FEATURE_TYPE" val="0"/>
  <p:tag name="KSO_WM_SLIDE_TYPE" val="endPage"/>
  <p:tag name="KSO_WM_CHIP_COLORING" val="1"/>
  <p:tag name="KSO_WM_SLIDE_SUBTYPE" val="pureTxt"/>
  <p:tag name="KSO_WM_TEMPLATE_ASSEMBLE_XID" val="62ccdb437bdb9f75177e6a43"/>
  <p:tag name="KSO_WM_TEMPLATE_ASSEMBLE_GROUPID" val="62cbd1ac67e1b3ac3a1081fd"/>
</p:tagLst>
</file>

<file path=ppt/tags/tag205.xml><?xml version="1.0" encoding="utf-8"?>
<p:tagLst xmlns:p="http://schemas.openxmlformats.org/presentationml/2006/main">
  <p:tag name="KSO_WPP_MARK_KEY" val="4efd9408-a42c-44e6-94f0-d6c120012cd3"/>
  <p:tag name="COMMONDATA" val="eyJoZGlkIjoiNWM0MWNjNTkwM2RhMzA2M2VlY2RmMGM3YmZiMGYxMzIifQ==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3128_1*i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7f7579fb10064b37834e467340feee0c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86f8dd24a9434821b6b3aad043261118&quot;,&quot;X&quot;:{&quot;Pos&quot;:1},&quot;Y&quot;:{&quot;Pos&quot;:2}},&quot;whChangeMode&quot;:0}"/>
  <p:tag name="KSO_WM_CHIP_GROUPID" val="6184fb2204b8904ebc644da0"/>
  <p:tag name="KSO_WM_CHIP_XID" val="6184fb2204b8904ebc644d9d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e37540552a424fa7855761727fee0478"/>
  <p:tag name="KSO_WM_UNIT_LINE_FORE_SCHEMECOLOR_INDEX_BRIGHTNESS" val="0"/>
  <p:tag name="KSO_WM_UNIT_LINE_FORE_SCHEMECOLOR_INDEX" val="5"/>
  <p:tag name="KSO_WM_UNIT_LINE_FILL_TYPE" val="2"/>
  <p:tag name="KSO_WM_TEMPLATE_ASSEMBLE_XID" val="62ccdb427bdb9f75177e693c"/>
  <p:tag name="KSO_WM_TEMPLATE_ASSEMBLE_GROUPID" val="62cbd1ac67e1b3ac3a1081fd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128_1*a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UNIT_DEFAULT_FONT" val="44;48;2"/>
  <p:tag name="KSO_WM_UNIT_BLOCK" val="0"/>
  <p:tag name="KSO_WM_UNIT_DEC_AREA_ID" val="c70e0729c0bd4077a4a51c4f7cc55d2d"/>
  <p:tag name="KSO_WM_CHIP_GROUPID" val="6184fb2204b8904ebc644da0"/>
  <p:tag name="KSO_WM_CHIP_XID" val="6184fb2204b8904ebc644d9d"/>
  <p:tag name="KSO_WM_CHIP_FILLAREA_FILL_RULE" val="{&quot;fill_align&quot;:&quot;cm&quot;,&quot;fill_mode&quot;:&quot;adaptive&quot;,&quot;sacle_strategy&quot;:&quot;smart&quot;}"/>
  <p:tag name="KSO_WM_ASSEMBLE_CHIP_INDEX" val="e37540552a424fa7855761727fee0478"/>
  <p:tag name="KSO_WM_UNIT_TEXT_FILL_FORE_SCHEMECOLOR_INDEX_BRIGHTNESS" val="0.15"/>
  <p:tag name="KSO_WM_UNIT_TEXT_FILL_FORE_SCHEMECOLOR_INDEX" val="13"/>
  <p:tag name="KSO_WM_UNIT_TEXT_FILL_TYPE" val="1"/>
  <p:tag name="KSO_WM_TEMPLATE_ASSEMBLE_XID" val="62ccdb427bdb9f75177e693c"/>
  <p:tag name="KSO_WM_TEMPLATE_ASSEMBLE_GROUPID" val="62cbd1ac67e1b3ac3a1081fd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3128_1*b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UNIT_DEFAULT_FONT" val="14;16;2"/>
  <p:tag name="KSO_WM_UNIT_BLOCK" val="0"/>
  <p:tag name="KSO_WM_UNIT_DEC_AREA_ID" val="86f8dd24a9434821b6b3aad043261118"/>
  <p:tag name="KSO_WM_CHIP_GROUPID" val="6184fb2204b8904ebc644da0"/>
  <p:tag name="KSO_WM_CHIP_XID" val="6184fb2204b8904ebc644d9d"/>
  <p:tag name="KSO_WM_CHIP_FILLAREA_FILL_RULE" val="{&quot;fill_align&quot;:&quot;cm&quot;,&quot;fill_mode&quot;:&quot;adaptive&quot;,&quot;sacle_strategy&quot;:&quot;smart&quot;}"/>
  <p:tag name="KSO_WM_ASSEMBLE_CHIP_INDEX" val="e37540552a424fa7855761727fee0478"/>
  <p:tag name="KSO_WM_UNIT_TEXT_FILL_FORE_SCHEMECOLOR_INDEX_BRIGHTNESS" val="0.15"/>
  <p:tag name="KSO_WM_UNIT_TEXT_FILL_FORE_SCHEMECOLOR_INDEX" val="13"/>
  <p:tag name="KSO_WM_UNIT_TEXT_FILL_TYPE" val="1"/>
  <p:tag name="KSO_WM_TEMPLATE_ASSEMBLE_XID" val="62ccdb427bdb9f75177e693c"/>
  <p:tag name="KSO_WM_TEMPLATE_ASSEMBLE_GROUPID" val="62cbd1ac67e1b3ac3a1081fd"/>
</p:tagLst>
</file>

<file path=ppt/tags/tag27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128_1*f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UNIT_DEFAULT_FONT" val="14;16;2"/>
  <p:tag name="KSO_WM_UNIT_BLOCK" val="0"/>
  <p:tag name="KSO_WM_UNIT_DEC_AREA_ID" val="08d477f3ae3c4d69b30eafead9159d5b"/>
  <p:tag name="KSO_WM_CHIP_GROUPID" val="6184fb2204b8904ebc644da0"/>
  <p:tag name="KSO_WM_CHIP_XID" val="6184fb2204b8904ebc644d9d"/>
  <p:tag name="KSO_WM_CHIP_FILLAREA_FILL_RULE" val="{&quot;fill_align&quot;:&quot;cm&quot;,&quot;fill_mode&quot;:&quot;adaptive&quot;,&quot;sacle_strategy&quot;:&quot;smart&quot;}"/>
  <p:tag name="KSO_WM_ASSEMBLE_CHIP_INDEX" val="e37540552a424fa7855761727fee0478"/>
  <p:tag name="KSO_WM_UNIT_TEXT_FILL_FORE_SCHEMECOLOR_INDEX_BRIGHTNESS" val="0.15"/>
  <p:tag name="KSO_WM_UNIT_TEXT_FILL_FORE_SCHEMECOLOR_INDEX" val="13"/>
  <p:tag name="KSO_WM_UNIT_TEXT_FILL_TYPE" val="1"/>
  <p:tag name="KSO_WM_TEMPLATE_ASSEMBLE_XID" val="62ccdb427bdb9f75177e693c"/>
  <p:tag name="KSO_WM_TEMPLATE_ASSEMBLE_GROUPID" val="62cbd1ac67e1b3ac3a1081fd"/>
</p:tagLst>
</file>

<file path=ppt/tags/tag28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d53bd22930844892ab96d6b0e238e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d7f820ad849ca9ef101454e22e756"/>
</p:tagLst>
</file>

<file path=ppt/tags/tag29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1a796e9d8d8344d99968acb27e8cfcf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c229a34a34967bdf3ac63f2d6c51d"/>
</p:tagLst>
</file>

<file path=ppt/tags/tag3.xml><?xml version="1.0" encoding="utf-8"?>
<p:tagLst xmlns:p="http://schemas.openxmlformats.org/presentationml/2006/main">
  <p:tag name="KSO_WM_UNIT_SUBTYPE" val="r"/>
  <p:tag name="KSO_WM_TEMPLATE_CATEGORY" val="chip"/>
  <p:tag name="KSO_WM_TEMPLATE_INDEX" val="20223128"/>
  <p:tag name="KSO_WM_UNIT_TYPE" val="i"/>
  <p:tag name="KSO_WM_UNIT_INDEX" val="1"/>
  <p:tag name="KSO_WM_UNIT_ID" val="chip20223128_3*i*1"/>
  <p:tag name="KSO_WM_BEAUTIFY_FLAG" val="#wm#"/>
  <p:tag name="KSO_WM_TAG_VERSION" val="1.0"/>
  <p:tag name="KSO_WM_CHIP_GROUPID" val="62cbd1ac67e1b3ac3a1081fd"/>
  <p:tag name="KSO_WM_CHIP_XID" val="62cbd1fe67e1b3ac3a108720"/>
  <p:tag name="KSO_WM_UNIT_DEC_AREA_ID" val="a7cdde22d573462b9021e42b5403c182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fc9b7ed2cd348c6ba758fbe33c717f7"/>
</p:tagLst>
</file>

<file path=ppt/tags/tag30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76ac0535050d4b0b8ba841fcf531907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33c398c7514670859d75b3253623c9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d53bd22930844892ab96d6b0e238e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d7f820ad849ca9ef101454e22e756"/>
</p:tagLst>
</file>

<file path=ppt/tags/tag38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1a796e9d8d8344d99968acb27e8cfcf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c229a34a34967bdf3ac63f2d6c51d"/>
</p:tagLst>
</file>

<file path=ppt/tags/tag39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76ac0535050d4b0b8ba841fcf531907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33c398c7514670859d75b3253623c9"/>
</p:tagLst>
</file>

<file path=ppt/tags/tag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6*i*1"/>
  <p:tag name="KSO_WM_BEAUTIFY_FLAG" val="#wm#"/>
  <p:tag name="KSO_WM_TAG_VERSION" val="1.0"/>
  <p:tag name="KSO_WM_CHIP_GROUPID" val="62cbd1ac67e1b3ac3a1081fd"/>
  <p:tag name="KSO_WM_CHIP_XID" val="62cbd1fe67e1b3ac3a1083c7"/>
  <p:tag name="KSO_WM_UNIT_DEC_AREA_ID" val="f0ecd653188648c19365a355a601897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b2870c9782f412ba707fd191df02517"/>
</p:tagLst>
</file>

<file path=ppt/tags/tag49.xml><?xml version="1.0" encoding="utf-8"?>
<p:tagLst xmlns:p="http://schemas.openxmlformats.org/presentationml/2006/main">
  <p:tag name="KSO_WM_UNIT_SUBTYPE" val="r"/>
  <p:tag name="KSO_WM_TEMPLATE_CATEGORY" val="chip"/>
  <p:tag name="KSO_WM_TEMPLATE_INDEX" val="20223128"/>
  <p:tag name="KSO_WM_UNIT_TYPE" val="i"/>
  <p:tag name="KSO_WM_UNIT_INDEX" val="1"/>
  <p:tag name="KSO_WM_UNIT_ID" val="chip20223128_7*i*1"/>
  <p:tag name="KSO_WM_BEAUTIFY_FLAG" val="#wm#"/>
  <p:tag name="KSO_WM_TAG_VERSION" val="1.0"/>
  <p:tag name="KSO_WM_CHIP_GROUPID" val="62cbd1ac67e1b3ac3a1081fd"/>
  <p:tag name="KSO_WM_CHIP_XID" val="62cbd1fe67e1b3ac3a10838b"/>
  <p:tag name="KSO_WM_UNIT_DEC_AREA_ID" val="9468493ec312426692cffa7c0c2a7d7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4bd541b7364f96b7dc3414ff17725b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8*i*1"/>
  <p:tag name="KSO_WM_BEAUTIFY_FLAG" val="#wm#"/>
  <p:tag name="KSO_WM_TAG_VERSION" val="1.0"/>
  <p:tag name="KSO_WM_CHIP_GROUPID" val="62cbd1ac67e1b3ac3a1081fd"/>
  <p:tag name="KSO_WM_CHIP_XID" val="62cbd1fe67e1b3ac3a108354"/>
  <p:tag name="KSO_WM_UNIT_DEC_AREA_ID" val="4f1bf6c183484a7da7b4d196e0354c6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342a3f1ac6049b3a99641de4d497ce0"/>
</p:tagLst>
</file>

<file path=ppt/tags/tag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d53bd22930844892ab96d6b0e238e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d7f820ad849ca9ef101454e22e756"/>
</p:tagLst>
</file>

<file path=ppt/tags/tag59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1a796e9d8d8344d99968acb27e8cfcf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c229a34a34967bdf3ac63f2d6c51d"/>
</p:tagLst>
</file>

<file path=ppt/tags/tag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76ac0535050d4b0b8ba841fcf531907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33c398c7514670859d75b3253623c9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d53bd22930844892ab96d6b0e238e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d7f820ad849ca9ef101454e22e756"/>
</p:tagLst>
</file>

<file path=ppt/tags/tag68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1a796e9d8d8344d99968acb27e8cfcf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c229a34a34967bdf3ac63f2d6c51d"/>
</p:tagLst>
</file>

<file path=ppt/tags/tag69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76ac0535050d4b0b8ba841fcf531907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33c398c7514670859d75b3253623c9"/>
</p:tagLst>
</file>

<file path=ppt/tags/tag7.xml><?xml version="1.0" encoding="utf-8"?>
<p:tagLst xmlns:p="http://schemas.openxmlformats.org/presentationml/2006/main">
  <p:tag name="KSO_WM_UNIT_DEFAULT_FONT" val="80;88;2"/>
  <p:tag name="KSO_WM_UNIT_BLOCK" val="0"/>
  <p:tag name="KSO_WM_UNIT_DEC_AREA_ID" val="5e08d8173b6c4269aba64d186e85e334"/>
  <p:tag name="KSO_WM_UNIT_ISCONTENTSTITLE" val="0"/>
  <p:tag name="KSO_WM_UNIT_ISNUMDGMTITLE" val="0"/>
  <p:tag name="KSO_WM_UNIT_PRESET_TEXT" val="产品简约风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128_1*a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8f49689c10084382b7d918423cae8c2f"/>
  <p:tag name="KSO_WM_UNIT_TEXT_FILL_FORE_SCHEMECOLOR_INDEX_BRIGHTNESS" val="0.15"/>
  <p:tag name="KSO_WM_UNIT_TEXT_FILL_FORE_SCHEMECOLOR_INDEX" val="13"/>
  <p:tag name="KSO_WM_UNIT_TEXT_FILL_TYPE" val="1"/>
  <p:tag name="KSO_WM_TEMPLATE_ASSEMBLE_XID" val="6311ae59a35593066d0ad632"/>
  <p:tag name="KSO_WM_TEMPLATE_ASSEMBLE_GROUPID" val="62cbd1ac67e1b3ac3a1081fd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d53bd22930844892ab96d6b0e238e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d7f820ad849ca9ef101454e22e756"/>
</p:tagLst>
</file>

<file path=ppt/tags/tag76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1a796e9d8d8344d99968acb27e8cfcf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c229a34a34967bdf3ac63f2d6c51d"/>
</p:tagLst>
</file>

<file path=ppt/tags/tag77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76ac0535050d4b0b8ba841fcf531907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33c398c7514670859d75b3253623c9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DEFAULT_FONT" val="24;26;2"/>
  <p:tag name="KSO_WM_UNIT_BLOCK" val="0"/>
  <p:tag name="KSO_WM_UNIT_DEC_AREA_ID" val="b2b50a5b6e2a4a5ca0f2e4e2931119de"/>
  <p:tag name="KSO_WM_UNIT_SUBTYPE" val="a"/>
  <p:tag name="KSO_WM_UNIT_PRESET_TEXT" val="单击此处添加文本具体内容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128_1*f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8f49689c10084382b7d918423cae8c2f"/>
  <p:tag name="KSO_WM_UNIT_TEXT_FILL_FORE_SCHEMECOLOR_INDEX_BRIGHTNESS" val="0.15"/>
  <p:tag name="KSO_WM_UNIT_TEXT_FILL_FORE_SCHEMECOLOR_INDEX" val="13"/>
  <p:tag name="KSO_WM_UNIT_TEXT_FILL_TYPE" val="1"/>
  <p:tag name="KSO_WM_TEMPLATE_ASSEMBLE_XID" val="6311ae59a35593066d0ad632"/>
  <p:tag name="KSO_WM_TEMPLATE_ASSEMBLE_GROUPID" val="62cbd1ac67e1b3ac3a1081fd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0*i*1"/>
  <p:tag name="KSO_WM_BEAUTIFY_FLAG" val="#wm#"/>
  <p:tag name="KSO_WM_TAG_VERSION" val="1.0"/>
  <p:tag name="KSO_WM_CHIP_GROUPID" val="62cbd1ac67e1b3ac3a1081fd"/>
  <p:tag name="KSO_WM_CHIP_XID" val="62cbd1fe67e1b3ac3a1084c0"/>
  <p:tag name="KSO_WM_UNIT_DEC_AREA_ID" val="848a3829ae6e4b988813af420db9a98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af5c6e85090424aa07486319f5fbc6c"/>
</p:tagLst>
</file>

<file path=ppt/tags/tag83.xml><?xml version="1.0" encoding="utf-8"?>
<p:tagLst xmlns:p="http://schemas.openxmlformats.org/presentationml/2006/main">
  <p:tag name="KSO_WM_UNIT_SUBTYPE" val="u"/>
  <p:tag name="KSO_WM_TEMPLATE_CATEGORY" val="chip"/>
  <p:tag name="KSO_WM_TEMPLATE_INDEX" val="20223128"/>
  <p:tag name="KSO_WM_UNIT_TYPE" val="i"/>
  <p:tag name="KSO_WM_UNIT_INDEX" val="1"/>
  <p:tag name="KSO_WM_UNIT_ID" val="chip20223128_12*i*1"/>
  <p:tag name="KSO_WM_BEAUTIFY_FLAG" val="#wm#"/>
  <p:tag name="KSO_WM_TAG_VERSION" val="1.0"/>
  <p:tag name="KSO_WM_CHIP_GROUPID" val="62cbd1ac67e1b3ac3a1081fd"/>
  <p:tag name="KSO_WM_CHIP_XID" val="62cbd1fe67e1b3ac3a1084ad"/>
  <p:tag name="KSO_WM_UNIT_DEC_AREA_ID" val="c5e55c0a14394e51adde2b4716cf674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0857103add448fcb0ae8007a8b30dd0"/>
</p:tagLst>
</file>

<file path=ppt/tags/tag84.xml><?xml version="1.0" encoding="utf-8"?>
<p:tagLst xmlns:p="http://schemas.openxmlformats.org/presentationml/2006/main">
  <p:tag name="KSO_WM_UNIT_SUBTYPE" val="u"/>
  <p:tag name="KSO_WM_TEMPLATE_CATEGORY" val="chip"/>
  <p:tag name="KSO_WM_TEMPLATE_INDEX" val="20223128"/>
  <p:tag name="KSO_WM_UNIT_TYPE" val="i"/>
  <p:tag name="KSO_WM_UNIT_INDEX" val="1"/>
  <p:tag name="KSO_WM_UNIT_ID" val="chip20223128_11*i*1"/>
  <p:tag name="KSO_WM_BEAUTIFY_FLAG" val="#wm#"/>
  <p:tag name="KSO_WM_TAG_VERSION" val="1.0"/>
  <p:tag name="KSO_WM_CHIP_GROUPID" val="62cbd1ac67e1b3ac3a1081fd"/>
  <p:tag name="KSO_WM_CHIP_XID" val="62cbd1fe67e1b3ac3a10848e"/>
  <p:tag name="KSO_WM_UNIT_DEC_AREA_ID" val="c4c72a6398f64cd19b49161ae28ed6bb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2137bddf90b4da99cb5ed202dc028d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DEFAULT_FONT" val="66;74;2"/>
  <p:tag name="KSO_WM_UNIT_BLOCK" val="0"/>
  <p:tag name="KSO_WM_UNIT_DEC_AREA_ID" val="155f09631e6f48d3b173886dbf66bcb8"/>
  <p:tag name="KSO_WM_UNIT_ISCONTENTSTITLE" val="0"/>
  <p:tag name="KSO_WM_UNIT_ISNUMDGMTITLE" val="0"/>
  <p:tag name="KSO_WM_UNIT_PRESET_TEXT" val="感谢各位的观看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128_1*a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CHIP_GROUPID" val="624cf5358c72ca61f790a24e"/>
  <p:tag name="KSO_WM_CHIP_XID" val="624cf5358c72ca61f790a24d"/>
  <p:tag name="KSO_WM_CHIP_FILLAREA_FILL_RULE" val="{&quot;fill_align&quot;:&quot;lm&quot;,&quot;fill_mode&quot;:&quot;adaptive&quot;,&quot;sacle_strategy&quot;:&quot;smart&quot;}"/>
  <p:tag name="KSO_WM_ASSEMBLE_CHIP_INDEX" val="5c527ccf2f7e4f09a535bced40be02df"/>
  <p:tag name="KSO_WM_UNIT_TEXT_FILL_FORE_SCHEMECOLOR_INDEX_BRIGHTNESS" val="0.15"/>
  <p:tag name="KSO_WM_UNIT_TEXT_FILL_FORE_SCHEMECOLOR_INDEX" val="13"/>
  <p:tag name="KSO_WM_UNIT_TEXT_FILL_TYPE" val="1"/>
  <p:tag name="KSO_WM_TEMPLATE_ASSEMBLE_XID" val="62ccdb437bdb9f75177e6a43"/>
  <p:tag name="KSO_WM_TEMPLATE_ASSEMBLE_GROUPID" val="62cbd1ac67e1b3ac3a1081fd"/>
</p:tagLst>
</file>

<file path=ppt/tags/tag89.xml><?xml version="1.0" encoding="utf-8"?>
<p:tagLst xmlns:p="http://schemas.openxmlformats.org/presentationml/2006/main">
  <p:tag name="KSO_WM_UNIT_DEFAULT_FONT" val="16;18;2"/>
  <p:tag name="KSO_WM_UNIT_BLOCK" val="0"/>
  <p:tag name="KSO_WM_UNIT_DEC_AREA_ID" val="e9cbfa1833cb44a881ecedd37ae51aca"/>
  <p:tag name="KSO_WM_UNIT_SUBTYPE" val="a"/>
  <p:tag name="KSO_WM_UNIT_PRESET_TEXT" val="点击此处添加正文，文字是您思想的提炼，为了演示发布的良好效果，请言简意赅地阐述您的观点。"/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128_1*f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CHIP_GROUPID" val="624cf5358c72ca61f790a24e"/>
  <p:tag name="KSO_WM_CHIP_XID" val="624cf5358c72ca61f790a24d"/>
  <p:tag name="KSO_WM_CHIP_FILLAREA_FILL_RULE" val="{&quot;fill_align&quot;:&quot;lm&quot;,&quot;fill_mode&quot;:&quot;adaptive&quot;,&quot;sacle_strategy&quot;:&quot;smart&quot;}"/>
  <p:tag name="KSO_WM_ASSEMBLE_CHIP_INDEX" val="5c527ccf2f7e4f09a535bced40be02df"/>
  <p:tag name="KSO_WM_UNIT_TEXT_FILL_FORE_SCHEMECOLOR_INDEX_BRIGHTNESS" val="0.15"/>
  <p:tag name="KSO_WM_UNIT_TEXT_FILL_FORE_SCHEMECOLOR_INDEX" val="13"/>
  <p:tag name="KSO_WM_UNIT_TEXT_FILL_TYPE" val="1"/>
  <p:tag name="KSO_WM_TEMPLATE_ASSEMBLE_XID" val="62ccdb437bdb9f75177e6a43"/>
  <p:tag name="KSO_WM_TEMPLATE_ASSEMBLE_GROUPID" val="62cbd1ac67e1b3ac3a1081fd"/>
</p:tagLst>
</file>

<file path=ppt/tags/tag9.xml><?xml version="1.0" encoding="utf-8"?>
<p:tagLst xmlns:p="http://schemas.openxmlformats.org/presentationml/2006/main">
  <p:tag name="KSO_WM_UNIT_DEFAULT_FONT" val="20;22;2"/>
  <p:tag name="KSO_WM_UNIT_BLOCK" val="0"/>
  <p:tag name="KSO_WM_UNIT_DEC_AREA_ID" val="d2d61bb658c44e508de2f6f6dd31dce7"/>
  <p:tag name="KSO_WM_UNIT_SUBTYPE" val="b"/>
  <p:tag name="KSO_WM_UNIT_PRESET_TEXT" val="汇报人姓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3128_1*f*2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8f49689c10084382b7d918423cae8c2f"/>
  <p:tag name="KSO_WM_UNIT_TEXT_FILL_FORE_SCHEMECOLOR_INDEX_BRIGHTNESS" val="0.15"/>
  <p:tag name="KSO_WM_UNIT_TEXT_FILL_FORE_SCHEMECOLOR_INDEX" val="13"/>
  <p:tag name="KSO_WM_UNIT_TEXT_FILL_TYPE" val="1"/>
  <p:tag name="KSO_WM_TEMPLATE_ASSEMBLE_XID" val="6311ae59a35593066d0ad632"/>
  <p:tag name="KSO_WM_TEMPLATE_ASSEMBLE_GROUPID" val="62cbd1ac67e1b3ac3a1081fd"/>
</p:tagLst>
</file>

<file path=ppt/tags/tag90.xml><?xml version="1.0" encoding="utf-8"?>
<p:tagLst xmlns:p="http://schemas.openxmlformats.org/presentationml/2006/main">
  <p:tag name="KSO_WM_UNIT_DEFAULT_FONT" val="20;22;2"/>
  <p:tag name="KSO_WM_UNIT_BLOCK" val="0"/>
  <p:tag name="KSO_WM_UNIT_DEC_AREA_ID" val="0251dc3893c443569a1081b2d7511623"/>
  <p:tag name="KSO_WM_UNIT_ISCONTENTSTITLE" val="0"/>
  <p:tag name="KSO_WM_UNIT_ISNUMDGMTITLE" val="0"/>
  <p:tag name="KSO_WM_UNIT_PRESET_TEXT" val="单击此处添加副标题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3128_1*b*1"/>
  <p:tag name="KSO_WM_TEMPLATE_CATEGORY" val="custom"/>
  <p:tag name="KSO_WM_TEMPLATE_INDEX" val="20223128"/>
  <p:tag name="KSO_WM_UNIT_LAYERLEVEL" val="1"/>
  <p:tag name="KSO_WM_TAG_VERSION" val="1.0"/>
  <p:tag name="KSO_WM_BEAUTIFY_FLAG" val="#wm#"/>
  <p:tag name="KSO_WM_CHIP_GROUPID" val="624cf5358c72ca61f790a24e"/>
  <p:tag name="KSO_WM_CHIP_XID" val="624cf5358c72ca61f790a24d"/>
  <p:tag name="KSO_WM_CHIP_FILLAREA_FILL_RULE" val="{&quot;fill_align&quot;:&quot;lm&quot;,&quot;fill_mode&quot;:&quot;adaptive&quot;,&quot;sacle_strategy&quot;:&quot;smart&quot;}"/>
  <p:tag name="KSO_WM_ASSEMBLE_CHIP_INDEX" val="5c527ccf2f7e4f09a535bced40be02df"/>
  <p:tag name="KSO_WM_UNIT_TEXT_FILL_FORE_SCHEMECOLOR_INDEX_BRIGHTNESS" val="0.15"/>
  <p:tag name="KSO_WM_UNIT_TEXT_FILL_FORE_SCHEMECOLOR_INDEX" val="13"/>
  <p:tag name="KSO_WM_UNIT_TEXT_FILL_TYPE" val="1"/>
  <p:tag name="KSO_WM_TEMPLATE_ASSEMBLE_XID" val="62ccdb437bdb9f75177e6a43"/>
  <p:tag name="KSO_WM_TEMPLATE_ASSEMBLE_GROUPID" val="62cbd1ac67e1b3ac3a1081fd"/>
</p:tagLst>
</file>

<file path=ppt/tags/tag91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d53bd22930844892ab96d6b0e238e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5d7f820ad849ca9ef101454e22e756"/>
  <p:tag name="KSO_WM_SLIDE_BACKGROUND_TYPE" val="general"/>
</p:tagLst>
</file>

<file path=ppt/tags/tag92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1a796e9d8d8344d99968acb27e8cfcf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c229a34a34967bdf3ac63f2d6c51d"/>
  <p:tag name="KSO_WM_SLIDE_BACKGROUND_TYPE" val="general"/>
</p:tagLst>
</file>

<file path=ppt/tags/tag93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20*i*1"/>
  <p:tag name="KSO_WM_BEAUTIFY_FLAG" val="#wm#"/>
  <p:tag name="KSO_WM_TAG_VERSION" val="1.0"/>
  <p:tag name="KSO_WM_CHIP_GROUPID" val="62cbd1ac67e1b3ac3a1081fd"/>
  <p:tag name="KSO_WM_CHIP_XID" val="62cbd1fe67e1b3ac3a10866a"/>
  <p:tag name="KSO_WM_UNIT_DEC_AREA_ID" val="76ac0535050d4b0b8ba841fcf531907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33c398c7514670859d75b3253623c9"/>
  <p:tag name="KSO_WM_SLIDE_BACKGROUND_TYPE" val="general"/>
</p:tagLst>
</file>

<file path=ppt/tags/tag94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SUBTYPE" val="v"/>
  <p:tag name="KSO_WM_TEMPLATE_CATEGORY" val="chip"/>
  <p:tag name="KSO_WM_TEMPLATE_INDEX" val="20223128"/>
  <p:tag name="KSO_WM_UNIT_TYPE" val="i"/>
  <p:tag name="KSO_WM_UNIT_INDEX" val="1"/>
  <p:tag name="KSO_WM_UNIT_ID" val="chip20223128_18*i*1"/>
  <p:tag name="KSO_WM_BEAUTIFY_FLAG" val="#wm#"/>
  <p:tag name="KSO_WM_TAG_VERSION" val="1.0"/>
  <p:tag name="KSO_WM_CHIP_GROUPID" val="62cbd1ac67e1b3ac3a1081fd"/>
  <p:tag name="KSO_WM_CHIP_XID" val="62cbd1fe67e1b3ac3a108682"/>
  <p:tag name="KSO_WM_UNIT_DEC_AREA_ID" val="5b5df3b39ae34bdda567089da6e8606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4b0fa39e76642f78eaf9522751b5520"/>
  <p:tag name="KSO_WM_SLIDE_BACKGROUND_TYPE" val="frame"/>
</p:tagLst>
</file>

<file path=ppt/tags/tag99.xml><?xml version="1.0" encoding="utf-8"?>
<p:tagLst xmlns:p="http://schemas.openxmlformats.org/presentationml/2006/main">
  <p:tag name="KSO_WM_UNIT_SUBTYPE" val="t"/>
  <p:tag name="KSO_WM_TEMPLATE_CATEGORY" val="chip"/>
  <p:tag name="KSO_WM_TEMPLATE_INDEX" val="20223128"/>
  <p:tag name="KSO_WM_UNIT_TYPE" val="i"/>
  <p:tag name="KSO_WM_UNIT_INDEX" val="1"/>
  <p:tag name="KSO_WM_UNIT_ID" val="chip20223128_19*i*1"/>
  <p:tag name="KSO_WM_BEAUTIFY_FLAG" val="#wm#"/>
  <p:tag name="KSO_WM_TAG_VERSION" val="1.0"/>
  <p:tag name="KSO_WM_CHIP_GROUPID" val="62cbd1ac67e1b3ac3a1081fd"/>
  <p:tag name="KSO_WM_CHIP_XID" val="62cbd1fe67e1b3ac3a10865f"/>
  <p:tag name="KSO_WM_UNIT_DEC_AREA_ID" val="ef8acb934f4c4a6a940fd7e3f973a1b5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5313e5f15bf4de8b4bc017dc22b190f"/>
  <p:tag name="KSO_WM_SLIDE_BACKGROUND_TYPE" val="frame"/>
</p:tagLst>
</file>

<file path=ppt/theme/theme1.xml><?xml version="1.0" encoding="utf-8"?>
<a:theme xmlns:a="http://schemas.openxmlformats.org/drawingml/2006/main" name="模板页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3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8F9DE8"/>
      </a:dk2>
      <a:lt2>
        <a:srgbClr val="FFFFFF"/>
      </a:lt2>
      <a:accent1>
        <a:srgbClr val="384DD3"/>
      </a:accent1>
      <a:accent2>
        <a:srgbClr val="AF578F"/>
      </a:accent2>
      <a:accent3>
        <a:srgbClr val="FF5D62"/>
      </a:accent3>
      <a:accent4>
        <a:srgbClr val="FF7659"/>
      </a:accent4>
      <a:accent5>
        <a:srgbClr val="FEA847"/>
      </a:accent5>
      <a:accent6>
        <a:srgbClr val="FDDA3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1805</Words>
  <Application>WPS 演示</Application>
  <PresentationFormat>宽屏</PresentationFormat>
  <Paragraphs>391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汉仪文黑-55简</vt:lpstr>
      <vt:lpstr>黑体</vt:lpstr>
      <vt:lpstr>汉仪文黑-85简</vt:lpstr>
      <vt:lpstr>等线</vt:lpstr>
      <vt:lpstr>Calibri</vt:lpstr>
      <vt:lpstr>Arial Unicode MS</vt:lpstr>
      <vt:lpstr>模板页面</vt:lpstr>
      <vt:lpstr>OfficePLUS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以智慧和行动，创新每一天！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janet_w_121</cp:lastModifiedBy>
  <cp:revision>223</cp:revision>
  <dcterms:created xsi:type="dcterms:W3CDTF">2015-08-18T02:51:00Z</dcterms:created>
  <dcterms:modified xsi:type="dcterms:W3CDTF">2023-06-06T01:54:09Z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2017-12-21T08:50:05.3867281Z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2052-11.1.0.14036</vt:lpwstr>
  </property>
  <property fmtid="{D5CDD505-2E9C-101B-9397-08002B2CF9AE}" pid="11" name="ICV">
    <vt:lpwstr>77AA5290EB9D470681DAD553ABF95E9D_13</vt:lpwstr>
  </property>
</Properties>
</file>